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61" r:id="rId2"/>
    <p:sldId id="262" r:id="rId3"/>
    <p:sldId id="260" r:id="rId4"/>
  </p:sldIdLst>
  <p:sldSz cx="7559675" cy="10691813"/>
  <p:notesSz cx="6669088" cy="9872663"/>
  <p:defaultTextStyle>
    <a:defPPr>
      <a:defRPr lang="fr-FR"/>
    </a:defPPr>
    <a:lvl1pPr marL="0" algn="l" defTabSz="1042873" rtl="0" eaLnBrk="1" latinLnBrk="0" hangingPunct="1">
      <a:defRPr sz="2053" kern="120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87DA"/>
    <a:srgbClr val="FFC000"/>
    <a:srgbClr val="CC3300"/>
    <a:srgbClr val="CC0099"/>
    <a:srgbClr val="7030A0"/>
    <a:srgbClr val="E46C0A"/>
    <a:srgbClr val="D6A300"/>
    <a:srgbClr val="A6A6A6"/>
    <a:srgbClr val="92D050"/>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220" autoAdjust="0"/>
    <p:restoredTop sz="96412" autoAdjust="0"/>
  </p:normalViewPr>
  <p:slideViewPr>
    <p:cSldViewPr>
      <p:cViewPr>
        <p:scale>
          <a:sx n="196" d="100"/>
          <a:sy n="196" d="100"/>
        </p:scale>
        <p:origin x="144" y="-8610"/>
      </p:cViewPr>
      <p:guideLst>
        <p:guide orient="horz" pos="3368"/>
        <p:guide pos="2381"/>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889938" cy="493633"/>
          </a:xfrm>
          <a:prstGeom prst="rect">
            <a:avLst/>
          </a:prstGeom>
        </p:spPr>
        <p:txBody>
          <a:bodyPr vert="horz" lIns="94512" tIns="47256" rIns="94512" bIns="47256" rtlCol="0"/>
          <a:lstStyle>
            <a:lvl1pPr algn="l">
              <a:defRPr sz="1200"/>
            </a:lvl1pPr>
          </a:lstStyle>
          <a:p>
            <a:endParaRPr lang="fr-FR" dirty="0"/>
          </a:p>
        </p:txBody>
      </p:sp>
      <p:sp>
        <p:nvSpPr>
          <p:cNvPr id="3" name="Espace réservé de la date 2"/>
          <p:cNvSpPr>
            <a:spLocks noGrp="1"/>
          </p:cNvSpPr>
          <p:nvPr>
            <p:ph type="dt" idx="1"/>
          </p:nvPr>
        </p:nvSpPr>
        <p:spPr>
          <a:xfrm>
            <a:off x="3777607" y="1"/>
            <a:ext cx="2889938" cy="493633"/>
          </a:xfrm>
          <a:prstGeom prst="rect">
            <a:avLst/>
          </a:prstGeom>
        </p:spPr>
        <p:txBody>
          <a:bodyPr vert="horz" lIns="94512" tIns="47256" rIns="94512" bIns="47256" rtlCol="0"/>
          <a:lstStyle>
            <a:lvl1pPr algn="r">
              <a:defRPr sz="1200"/>
            </a:lvl1pPr>
          </a:lstStyle>
          <a:p>
            <a:fld id="{AA89ECF5-0A72-4356-ACD8-E4C1A288B659}" type="datetimeFigureOut">
              <a:rPr lang="fr-FR" smtClean="0"/>
              <a:t>09/01/2019</a:t>
            </a:fld>
            <a:endParaRPr lang="fr-FR" dirty="0"/>
          </a:p>
        </p:txBody>
      </p:sp>
      <p:sp>
        <p:nvSpPr>
          <p:cNvPr id="4" name="Espace réservé de l'image des diapositives 3"/>
          <p:cNvSpPr>
            <a:spLocks noGrp="1" noRot="1" noChangeAspect="1"/>
          </p:cNvSpPr>
          <p:nvPr>
            <p:ph type="sldImg" idx="2"/>
          </p:nvPr>
        </p:nvSpPr>
        <p:spPr>
          <a:xfrm>
            <a:off x="2027238" y="741363"/>
            <a:ext cx="2614612" cy="3700462"/>
          </a:xfrm>
          <a:prstGeom prst="rect">
            <a:avLst/>
          </a:prstGeom>
          <a:noFill/>
          <a:ln w="12700">
            <a:solidFill>
              <a:prstClr val="black"/>
            </a:solidFill>
          </a:ln>
        </p:spPr>
        <p:txBody>
          <a:bodyPr vert="horz" lIns="94512" tIns="47256" rIns="94512" bIns="47256" rtlCol="0" anchor="ctr"/>
          <a:lstStyle/>
          <a:p>
            <a:endParaRPr lang="fr-FR" dirty="0"/>
          </a:p>
        </p:txBody>
      </p:sp>
      <p:sp>
        <p:nvSpPr>
          <p:cNvPr id="5" name="Espace réservé des commentaires 4"/>
          <p:cNvSpPr>
            <a:spLocks noGrp="1"/>
          </p:cNvSpPr>
          <p:nvPr>
            <p:ph type="body" sz="quarter" idx="3"/>
          </p:nvPr>
        </p:nvSpPr>
        <p:spPr>
          <a:xfrm>
            <a:off x="666909" y="4689515"/>
            <a:ext cx="5335270" cy="4442698"/>
          </a:xfrm>
          <a:prstGeom prst="rect">
            <a:avLst/>
          </a:prstGeom>
        </p:spPr>
        <p:txBody>
          <a:bodyPr vert="horz" lIns="94512" tIns="47256" rIns="94512" bIns="47256"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7"/>
            <a:ext cx="2889938" cy="493633"/>
          </a:xfrm>
          <a:prstGeom prst="rect">
            <a:avLst/>
          </a:prstGeom>
        </p:spPr>
        <p:txBody>
          <a:bodyPr vert="horz" lIns="94512" tIns="47256" rIns="94512" bIns="47256"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777607" y="9377317"/>
            <a:ext cx="2889938" cy="493633"/>
          </a:xfrm>
          <a:prstGeom prst="rect">
            <a:avLst/>
          </a:prstGeom>
        </p:spPr>
        <p:txBody>
          <a:bodyPr vert="horz" lIns="94512" tIns="47256" rIns="94512" bIns="47256" rtlCol="0" anchor="b"/>
          <a:lstStyle>
            <a:lvl1pPr algn="r">
              <a:defRPr sz="1200"/>
            </a:lvl1pPr>
          </a:lstStyle>
          <a:p>
            <a:fld id="{E920643B-6F12-40EC-ADCA-A21ECEDB948A}" type="slidenum">
              <a:rPr lang="fr-FR" smtClean="0"/>
              <a:t>‹N°›</a:t>
            </a:fld>
            <a:endParaRPr lang="fr-FR" dirty="0"/>
          </a:p>
        </p:txBody>
      </p:sp>
    </p:spTree>
    <p:extLst>
      <p:ext uri="{BB962C8B-B14F-4D97-AF65-F5344CB8AC3E}">
        <p14:creationId xmlns:p14="http://schemas.microsoft.com/office/powerpoint/2010/main" val="1790997182"/>
      </p:ext>
    </p:extLst>
  </p:cSld>
  <p:clrMap bg1="lt1" tx1="dk1" bg2="lt2" tx2="dk2" accent1="accent1" accent2="accent2" accent3="accent3" accent4="accent4" accent5="accent5" accent6="accent6" hlink="hlink" folHlink="folHlink"/>
  <p:notesStyle>
    <a:lvl1pPr marL="0" algn="l" defTabSz="1042873" rtl="0" eaLnBrk="1" latinLnBrk="0" hangingPunct="1">
      <a:defRPr sz="1369" kern="1200">
        <a:solidFill>
          <a:schemeClr val="tx1"/>
        </a:solidFill>
        <a:latin typeface="+mn-lt"/>
        <a:ea typeface="+mn-ea"/>
        <a:cs typeface="+mn-cs"/>
      </a:defRPr>
    </a:lvl1pPr>
    <a:lvl2pPr marL="521437" algn="l" defTabSz="1042873" rtl="0" eaLnBrk="1" latinLnBrk="0" hangingPunct="1">
      <a:defRPr sz="1369" kern="1200">
        <a:solidFill>
          <a:schemeClr val="tx1"/>
        </a:solidFill>
        <a:latin typeface="+mn-lt"/>
        <a:ea typeface="+mn-ea"/>
        <a:cs typeface="+mn-cs"/>
      </a:defRPr>
    </a:lvl2pPr>
    <a:lvl3pPr marL="1042873" algn="l" defTabSz="1042873" rtl="0" eaLnBrk="1" latinLnBrk="0" hangingPunct="1">
      <a:defRPr sz="1369" kern="1200">
        <a:solidFill>
          <a:schemeClr val="tx1"/>
        </a:solidFill>
        <a:latin typeface="+mn-lt"/>
        <a:ea typeface="+mn-ea"/>
        <a:cs typeface="+mn-cs"/>
      </a:defRPr>
    </a:lvl3pPr>
    <a:lvl4pPr marL="1564310" algn="l" defTabSz="1042873" rtl="0" eaLnBrk="1" latinLnBrk="0" hangingPunct="1">
      <a:defRPr sz="1369" kern="1200">
        <a:solidFill>
          <a:schemeClr val="tx1"/>
        </a:solidFill>
        <a:latin typeface="+mn-lt"/>
        <a:ea typeface="+mn-ea"/>
        <a:cs typeface="+mn-cs"/>
      </a:defRPr>
    </a:lvl4pPr>
    <a:lvl5pPr marL="2085746" algn="l" defTabSz="1042873" rtl="0" eaLnBrk="1" latinLnBrk="0" hangingPunct="1">
      <a:defRPr sz="1369" kern="1200">
        <a:solidFill>
          <a:schemeClr val="tx1"/>
        </a:solidFill>
        <a:latin typeface="+mn-lt"/>
        <a:ea typeface="+mn-ea"/>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xfrm>
            <a:off x="2027238" y="741363"/>
            <a:ext cx="2614612" cy="3700462"/>
          </a:xfrm>
          <a:noFill/>
          <a:ln>
            <a:solidFill>
              <a:srgbClr val="000000"/>
            </a:solidFill>
            <a:miter lim="800000"/>
            <a:headEnd/>
            <a:tailEnd/>
          </a:ln>
        </p:spPr>
      </p:sp>
      <p:sp>
        <p:nvSpPr>
          <p:cNvPr id="51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a:p>
        </p:txBody>
      </p:sp>
      <p:sp>
        <p:nvSpPr>
          <p:cNvPr id="512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F4DD88-3347-48C4-AE2E-1A23652F3AFC}" type="slidenum">
              <a:rPr lang="fr-FR" smtClean="0"/>
              <a:pPr fontAlgn="base">
                <a:spcBef>
                  <a:spcPct val="0"/>
                </a:spcBef>
                <a:spcAft>
                  <a:spcPct val="0"/>
                </a:spcAft>
                <a:defRPr/>
              </a:pPr>
              <a:t>1</a:t>
            </a:fld>
            <a:endParaRPr lang="fr-FR" dirty="0"/>
          </a:p>
        </p:txBody>
      </p:sp>
    </p:spTree>
    <p:extLst>
      <p:ext uri="{BB962C8B-B14F-4D97-AF65-F5344CB8AC3E}">
        <p14:creationId xmlns:p14="http://schemas.microsoft.com/office/powerpoint/2010/main" val="2115422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xfrm>
            <a:off x="2027238" y="741363"/>
            <a:ext cx="2614612" cy="3700462"/>
          </a:xfrm>
          <a:noFill/>
          <a:ln>
            <a:solidFill>
              <a:srgbClr val="000000"/>
            </a:solidFill>
            <a:miter lim="800000"/>
            <a:headEnd/>
            <a:tailEnd/>
          </a:ln>
        </p:spPr>
      </p:sp>
      <p:sp>
        <p:nvSpPr>
          <p:cNvPr id="51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a:p>
        </p:txBody>
      </p:sp>
      <p:sp>
        <p:nvSpPr>
          <p:cNvPr id="512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F4DD88-3347-48C4-AE2E-1A23652F3AFC}" type="slidenum">
              <a:rPr lang="fr-FR" smtClean="0"/>
              <a:pPr fontAlgn="base">
                <a:spcBef>
                  <a:spcPct val="0"/>
                </a:spcBef>
                <a:spcAft>
                  <a:spcPct val="0"/>
                </a:spcAft>
                <a:defRPr/>
              </a:pPr>
              <a:t>3</a:t>
            </a:fld>
            <a:endParaRPr lang="fr-FR" dirty="0"/>
          </a:p>
        </p:txBody>
      </p:sp>
    </p:spTree>
    <p:extLst>
      <p:ext uri="{BB962C8B-B14F-4D97-AF65-F5344CB8AC3E}">
        <p14:creationId xmlns:p14="http://schemas.microsoft.com/office/powerpoint/2010/main" val="560874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66976" y="3321394"/>
            <a:ext cx="6425724" cy="2291810"/>
          </a:xfrm>
        </p:spPr>
        <p:txBody>
          <a:bodyPr/>
          <a:lstStyle/>
          <a:p>
            <a:r>
              <a:rPr lang="fr-FR"/>
              <a:t>Modifiez le style du titre</a:t>
            </a:r>
          </a:p>
        </p:txBody>
      </p:sp>
      <p:sp>
        <p:nvSpPr>
          <p:cNvPr id="3" name="Sous-titre 2"/>
          <p:cNvSpPr>
            <a:spLocks noGrp="1"/>
          </p:cNvSpPr>
          <p:nvPr>
            <p:ph type="subTitle" idx="1"/>
          </p:nvPr>
        </p:nvSpPr>
        <p:spPr>
          <a:xfrm>
            <a:off x="1133951" y="6058694"/>
            <a:ext cx="5291773" cy="273235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F53D08FF-7419-459B-AD99-8EB6C0C51A70}" type="datetimeFigureOut">
              <a:rPr lang="fr-FR" smtClean="0"/>
              <a:t>09/01/2019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E9819FB-70F2-471D-97C0-98E3D73C354A}" type="slidenum">
              <a:rPr lang="fr-FR" smtClean="0"/>
              <a:t>‹N°›</a:t>
            </a:fld>
            <a:endParaRPr lang="fr-FR" dirty="0"/>
          </a:p>
        </p:txBody>
      </p:sp>
    </p:spTree>
    <p:extLst>
      <p:ext uri="{BB962C8B-B14F-4D97-AF65-F5344CB8AC3E}">
        <p14:creationId xmlns:p14="http://schemas.microsoft.com/office/powerpoint/2010/main" val="3443749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53D08FF-7419-459B-AD99-8EB6C0C51A70}" type="datetimeFigureOut">
              <a:rPr lang="fr-FR" smtClean="0"/>
              <a:t>09/01/2019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E9819FB-70F2-471D-97C0-98E3D73C354A}" type="slidenum">
              <a:rPr lang="fr-FR" smtClean="0"/>
              <a:t>‹N°›</a:t>
            </a:fld>
            <a:endParaRPr lang="fr-FR" dirty="0"/>
          </a:p>
        </p:txBody>
      </p:sp>
    </p:spTree>
    <p:extLst>
      <p:ext uri="{BB962C8B-B14F-4D97-AF65-F5344CB8AC3E}">
        <p14:creationId xmlns:p14="http://schemas.microsoft.com/office/powerpoint/2010/main" val="2577542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480764" y="428170"/>
            <a:ext cx="1700927" cy="912269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377984" y="428170"/>
            <a:ext cx="4976786" cy="912269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53D08FF-7419-459B-AD99-8EB6C0C51A70}" type="datetimeFigureOut">
              <a:rPr lang="fr-FR" smtClean="0"/>
              <a:t>09/01/2019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E9819FB-70F2-471D-97C0-98E3D73C354A}" type="slidenum">
              <a:rPr lang="fr-FR" smtClean="0"/>
              <a:t>‹N°›</a:t>
            </a:fld>
            <a:endParaRPr lang="fr-FR" dirty="0"/>
          </a:p>
        </p:txBody>
      </p:sp>
    </p:spTree>
    <p:extLst>
      <p:ext uri="{BB962C8B-B14F-4D97-AF65-F5344CB8AC3E}">
        <p14:creationId xmlns:p14="http://schemas.microsoft.com/office/powerpoint/2010/main" val="1932642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53D08FF-7419-459B-AD99-8EB6C0C51A70}" type="datetimeFigureOut">
              <a:rPr lang="fr-FR" smtClean="0"/>
              <a:t>09/01/2019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E9819FB-70F2-471D-97C0-98E3D73C354A}" type="slidenum">
              <a:rPr lang="fr-FR" smtClean="0"/>
              <a:t>‹N°›</a:t>
            </a:fld>
            <a:endParaRPr lang="fr-FR" dirty="0"/>
          </a:p>
        </p:txBody>
      </p:sp>
    </p:spTree>
    <p:extLst>
      <p:ext uri="{BB962C8B-B14F-4D97-AF65-F5344CB8AC3E}">
        <p14:creationId xmlns:p14="http://schemas.microsoft.com/office/powerpoint/2010/main" val="1134323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97162" y="6870480"/>
            <a:ext cx="6425724" cy="2123513"/>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597162" y="4531648"/>
            <a:ext cx="6425724" cy="233883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F53D08FF-7419-459B-AD99-8EB6C0C51A70}" type="datetimeFigureOut">
              <a:rPr lang="fr-FR" smtClean="0"/>
              <a:t>09/01/2019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E9819FB-70F2-471D-97C0-98E3D73C354A}" type="slidenum">
              <a:rPr lang="fr-FR" smtClean="0"/>
              <a:t>‹N°›</a:t>
            </a:fld>
            <a:endParaRPr lang="fr-FR" dirty="0"/>
          </a:p>
        </p:txBody>
      </p:sp>
    </p:spTree>
    <p:extLst>
      <p:ext uri="{BB962C8B-B14F-4D97-AF65-F5344CB8AC3E}">
        <p14:creationId xmlns:p14="http://schemas.microsoft.com/office/powerpoint/2010/main" val="989846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377984" y="2494758"/>
            <a:ext cx="3338856" cy="70561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842835" y="2494758"/>
            <a:ext cx="3338856" cy="70561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53D08FF-7419-459B-AD99-8EB6C0C51A70}" type="datetimeFigureOut">
              <a:rPr lang="fr-FR" smtClean="0"/>
              <a:t>09/01/2019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CE9819FB-70F2-471D-97C0-98E3D73C354A}" type="slidenum">
              <a:rPr lang="fr-FR" smtClean="0"/>
              <a:t>‹N°›</a:t>
            </a:fld>
            <a:endParaRPr lang="fr-FR" dirty="0"/>
          </a:p>
        </p:txBody>
      </p:sp>
    </p:spTree>
    <p:extLst>
      <p:ext uri="{BB962C8B-B14F-4D97-AF65-F5344CB8AC3E}">
        <p14:creationId xmlns:p14="http://schemas.microsoft.com/office/powerpoint/2010/main" val="416116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377984" y="2393283"/>
            <a:ext cx="3340169" cy="9974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377984" y="3390690"/>
            <a:ext cx="3340169" cy="61601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840211" y="2393283"/>
            <a:ext cx="3341481" cy="9974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3840211" y="3390690"/>
            <a:ext cx="3341481" cy="61601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53D08FF-7419-459B-AD99-8EB6C0C51A70}" type="datetimeFigureOut">
              <a:rPr lang="fr-FR" smtClean="0"/>
              <a:t>09/01/2019</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CE9819FB-70F2-471D-97C0-98E3D73C354A}" type="slidenum">
              <a:rPr lang="fr-FR" smtClean="0"/>
              <a:t>‹N°›</a:t>
            </a:fld>
            <a:endParaRPr lang="fr-FR" dirty="0"/>
          </a:p>
        </p:txBody>
      </p:sp>
    </p:spTree>
    <p:extLst>
      <p:ext uri="{BB962C8B-B14F-4D97-AF65-F5344CB8AC3E}">
        <p14:creationId xmlns:p14="http://schemas.microsoft.com/office/powerpoint/2010/main" val="2555052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53D08FF-7419-459B-AD99-8EB6C0C51A70}" type="datetimeFigureOut">
              <a:rPr lang="fr-FR" smtClean="0"/>
              <a:t>09/01/2019</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CE9819FB-70F2-471D-97C0-98E3D73C354A}" type="slidenum">
              <a:rPr lang="fr-FR" smtClean="0"/>
              <a:t>‹N°›</a:t>
            </a:fld>
            <a:endParaRPr lang="fr-FR" dirty="0"/>
          </a:p>
        </p:txBody>
      </p:sp>
    </p:spTree>
    <p:extLst>
      <p:ext uri="{BB962C8B-B14F-4D97-AF65-F5344CB8AC3E}">
        <p14:creationId xmlns:p14="http://schemas.microsoft.com/office/powerpoint/2010/main" val="296510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3D08FF-7419-459B-AD99-8EB6C0C51A70}" type="datetimeFigureOut">
              <a:rPr lang="fr-FR" smtClean="0"/>
              <a:t>09/01/2019</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CE9819FB-70F2-471D-97C0-98E3D73C354A}" type="slidenum">
              <a:rPr lang="fr-FR" smtClean="0"/>
              <a:t>‹N°›</a:t>
            </a:fld>
            <a:endParaRPr lang="fr-FR" dirty="0"/>
          </a:p>
        </p:txBody>
      </p:sp>
    </p:spTree>
    <p:extLst>
      <p:ext uri="{BB962C8B-B14F-4D97-AF65-F5344CB8AC3E}">
        <p14:creationId xmlns:p14="http://schemas.microsoft.com/office/powerpoint/2010/main" val="1144567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77984" y="425693"/>
            <a:ext cx="2487081" cy="1811668"/>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2955623" y="425693"/>
            <a:ext cx="4226069" cy="91251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77984" y="2237362"/>
            <a:ext cx="2487081" cy="73134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53D08FF-7419-459B-AD99-8EB6C0C51A70}" type="datetimeFigureOut">
              <a:rPr lang="fr-FR" smtClean="0"/>
              <a:t>09/01/2019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CE9819FB-70F2-471D-97C0-98E3D73C354A}" type="slidenum">
              <a:rPr lang="fr-FR" smtClean="0"/>
              <a:t>‹N°›</a:t>
            </a:fld>
            <a:endParaRPr lang="fr-FR" dirty="0"/>
          </a:p>
        </p:txBody>
      </p:sp>
    </p:spTree>
    <p:extLst>
      <p:ext uri="{BB962C8B-B14F-4D97-AF65-F5344CB8AC3E}">
        <p14:creationId xmlns:p14="http://schemas.microsoft.com/office/powerpoint/2010/main" val="3955589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81749" y="7484270"/>
            <a:ext cx="4535805" cy="883561"/>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481749" y="955333"/>
            <a:ext cx="4535805" cy="64150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481749" y="8367830"/>
            <a:ext cx="4535805" cy="125480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53D08FF-7419-459B-AD99-8EB6C0C51A70}" type="datetimeFigureOut">
              <a:rPr lang="fr-FR" smtClean="0"/>
              <a:t>09/01/2019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CE9819FB-70F2-471D-97C0-98E3D73C354A}" type="slidenum">
              <a:rPr lang="fr-FR" smtClean="0"/>
              <a:t>‹N°›</a:t>
            </a:fld>
            <a:endParaRPr lang="fr-FR" dirty="0"/>
          </a:p>
        </p:txBody>
      </p:sp>
    </p:spTree>
    <p:extLst>
      <p:ext uri="{BB962C8B-B14F-4D97-AF65-F5344CB8AC3E}">
        <p14:creationId xmlns:p14="http://schemas.microsoft.com/office/powerpoint/2010/main" val="648791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77984" y="428168"/>
            <a:ext cx="6803708" cy="1781969"/>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377984" y="2494758"/>
            <a:ext cx="6803708" cy="705610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77984" y="9909728"/>
            <a:ext cx="1763924" cy="569240"/>
          </a:xfrm>
          <a:prstGeom prst="rect">
            <a:avLst/>
          </a:prstGeom>
        </p:spPr>
        <p:txBody>
          <a:bodyPr vert="horz" lIns="91440" tIns="45720" rIns="91440" bIns="45720" rtlCol="0" anchor="ctr"/>
          <a:lstStyle>
            <a:lvl1pPr algn="l">
              <a:defRPr sz="1200">
                <a:solidFill>
                  <a:schemeClr val="tx1">
                    <a:tint val="75000"/>
                  </a:schemeClr>
                </a:solidFill>
              </a:defRPr>
            </a:lvl1pPr>
          </a:lstStyle>
          <a:p>
            <a:fld id="{F53D08FF-7419-459B-AD99-8EB6C0C51A70}" type="datetimeFigureOut">
              <a:rPr lang="fr-FR" smtClean="0"/>
              <a:t>09/01/2019</a:t>
            </a:fld>
            <a:endParaRPr lang="fr-FR" dirty="0"/>
          </a:p>
        </p:txBody>
      </p:sp>
      <p:sp>
        <p:nvSpPr>
          <p:cNvPr id="5" name="Espace réservé du pied de page 4"/>
          <p:cNvSpPr>
            <a:spLocks noGrp="1"/>
          </p:cNvSpPr>
          <p:nvPr>
            <p:ph type="ftr" sz="quarter" idx="3"/>
          </p:nvPr>
        </p:nvSpPr>
        <p:spPr>
          <a:xfrm>
            <a:off x="2582889" y="9909728"/>
            <a:ext cx="2393897" cy="56924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5417767" y="9909728"/>
            <a:ext cx="1763924" cy="569240"/>
          </a:xfrm>
          <a:prstGeom prst="rect">
            <a:avLst/>
          </a:prstGeom>
        </p:spPr>
        <p:txBody>
          <a:bodyPr vert="horz" lIns="91440" tIns="45720" rIns="91440" bIns="45720" rtlCol="0" anchor="ctr"/>
          <a:lstStyle>
            <a:lvl1pPr algn="r">
              <a:defRPr sz="1200">
                <a:solidFill>
                  <a:schemeClr val="tx1">
                    <a:tint val="75000"/>
                  </a:schemeClr>
                </a:solidFill>
              </a:defRPr>
            </a:lvl1pPr>
          </a:lstStyle>
          <a:p>
            <a:fld id="{CE9819FB-70F2-471D-97C0-98E3D73C354A}" type="slidenum">
              <a:rPr lang="fr-FR" smtClean="0"/>
              <a:t>‹N°›</a:t>
            </a:fld>
            <a:endParaRPr lang="fr-FR" dirty="0"/>
          </a:p>
        </p:txBody>
      </p:sp>
    </p:spTree>
    <p:extLst>
      <p:ext uri="{BB962C8B-B14F-4D97-AF65-F5344CB8AC3E}">
        <p14:creationId xmlns:p14="http://schemas.microsoft.com/office/powerpoint/2010/main" val="882482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 29">
            <a:extLst>
              <a:ext uri="{FF2B5EF4-FFF2-40B4-BE49-F238E27FC236}">
                <a16:creationId xmlns:a16="http://schemas.microsoft.com/office/drawing/2014/main" xmlns="" id="{D9C626F1-5CC5-4CE1-A949-77C241047A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702" y="-925775"/>
            <a:ext cx="2128913" cy="2187151"/>
          </a:xfrm>
          <a:prstGeom prst="rect">
            <a:avLst/>
          </a:prstGeom>
        </p:spPr>
      </p:pic>
      <p:sp>
        <p:nvSpPr>
          <p:cNvPr id="34" name="ZoneTexte 33">
            <a:extLst>
              <a:ext uri="{FF2B5EF4-FFF2-40B4-BE49-F238E27FC236}">
                <a16:creationId xmlns:a16="http://schemas.microsoft.com/office/drawing/2014/main" xmlns="" id="{A0987F7C-2E36-4D11-B64A-24F6C7D01C73}"/>
              </a:ext>
            </a:extLst>
          </p:cNvPr>
          <p:cNvSpPr txBox="1"/>
          <p:nvPr/>
        </p:nvSpPr>
        <p:spPr>
          <a:xfrm>
            <a:off x="179437" y="254803"/>
            <a:ext cx="5372800" cy="491536"/>
          </a:xfrm>
          <a:prstGeom prst="rect">
            <a:avLst/>
          </a:prstGeom>
          <a:noFill/>
        </p:spPr>
        <p:txBody>
          <a:bodyPr wrap="square" rtlCol="0">
            <a:noAutofit/>
          </a:bodyPr>
          <a:lstStyle/>
          <a:p>
            <a:r>
              <a:rPr lang="fr-FR" sz="2000" cap="all" dirty="0" smtClean="0">
                <a:latin typeface="Century Gothic" panose="020B0502020202020204" pitchFamily="34" charset="0"/>
                <a:cs typeface="HelveticaNeueLT Com 55 Roman"/>
              </a:rPr>
              <a:t>Communiqué de presse</a:t>
            </a:r>
            <a:r>
              <a:rPr lang="fr-FR" sz="1600" cap="all" dirty="0" smtClean="0">
                <a:latin typeface="Century Gothic" panose="020B0502020202020204" pitchFamily="34" charset="0"/>
                <a:cs typeface="HelveticaNeueLT Com 55 Roman"/>
              </a:rPr>
              <a:t> </a:t>
            </a:r>
          </a:p>
          <a:p>
            <a:r>
              <a:rPr lang="fr-FR" sz="1200" cap="all" dirty="0" smtClean="0">
                <a:latin typeface="Century Gothic" panose="020B0502020202020204" pitchFamily="34" charset="0"/>
                <a:cs typeface="HelveticaNeueLT Com 55 Roman"/>
              </a:rPr>
              <a:t>Mercredi 9 janvier </a:t>
            </a:r>
            <a:r>
              <a:rPr lang="fr-FR" sz="1200" cap="all" dirty="0" smtClean="0">
                <a:latin typeface="Century Gothic" panose="020B0502020202020204" pitchFamily="34" charset="0"/>
                <a:cs typeface="HelveticaNeueLT Com 55 Roman"/>
              </a:rPr>
              <a:t>2019</a:t>
            </a:r>
          </a:p>
          <a:p>
            <a:endParaRPr lang="fr-FR" sz="4000" cap="all" dirty="0">
              <a:latin typeface="Gilroy-extrabold" panose="00000900000000000000" pitchFamily="50" charset="0"/>
              <a:cs typeface="HelveticaNeueLT Com 55 Roman"/>
            </a:endParaRPr>
          </a:p>
        </p:txBody>
      </p:sp>
      <p:sp>
        <p:nvSpPr>
          <p:cNvPr id="147" name="ZoneTexte 146">
            <a:extLst>
              <a:ext uri="{FF2B5EF4-FFF2-40B4-BE49-F238E27FC236}">
                <a16:creationId xmlns="" xmlns:a16="http://schemas.microsoft.com/office/drawing/2014/main" id="{A0987F7C-2E36-4D11-B64A-24F6C7D01C73}"/>
              </a:ext>
            </a:extLst>
          </p:cNvPr>
          <p:cNvSpPr txBox="1"/>
          <p:nvPr/>
        </p:nvSpPr>
        <p:spPr>
          <a:xfrm>
            <a:off x="10868" y="1415316"/>
            <a:ext cx="7559675" cy="380226"/>
          </a:xfrm>
          <a:prstGeom prst="rect">
            <a:avLst/>
          </a:prstGeom>
          <a:noFill/>
        </p:spPr>
        <p:txBody>
          <a:bodyPr wrap="square" rtlCol="0">
            <a:noAutofit/>
          </a:bodyPr>
          <a:lstStyle/>
          <a:p>
            <a:pPr algn="ctr"/>
            <a:r>
              <a:rPr lang="fr-FR" sz="2000" cap="all" dirty="0" smtClean="0">
                <a:latin typeface="Century Gothic" panose="020B0502020202020204" pitchFamily="34" charset="0"/>
                <a:cs typeface="HelveticaNeueLT Com 55 Roman"/>
              </a:rPr>
              <a:t>Événements FNAC PARIS</a:t>
            </a:r>
            <a:br>
              <a:rPr lang="fr-FR" sz="2000" cap="all" dirty="0" smtClean="0">
                <a:latin typeface="Century Gothic" panose="020B0502020202020204" pitchFamily="34" charset="0"/>
                <a:cs typeface="HelveticaNeueLT Com 55 Roman"/>
              </a:rPr>
            </a:br>
            <a:r>
              <a:rPr lang="fr-FR" sz="2000" cap="all" dirty="0" smtClean="0">
                <a:latin typeface="Century Gothic" panose="020B0502020202020204" pitchFamily="34" charset="0"/>
                <a:cs typeface="HelveticaNeueLT Com 55 Roman"/>
              </a:rPr>
              <a:t>janvier 2019 </a:t>
            </a:r>
            <a:endParaRPr lang="fr-FR" sz="2000" cap="all" dirty="0">
              <a:latin typeface="Century Gothic" panose="020B0502020202020204" pitchFamily="34" charset="0"/>
              <a:cs typeface="HelveticaNeueLT Com 55 Roman"/>
            </a:endParaRPr>
          </a:p>
        </p:txBody>
      </p:sp>
      <p:pic>
        <p:nvPicPr>
          <p:cNvPr id="20" name="Image 19">
            <a:extLst>
              <a:ext uri="{FF2B5EF4-FFF2-40B4-BE49-F238E27FC236}">
                <a16:creationId xmlns:a16="http://schemas.microsoft.com/office/drawing/2014/main" xmlns="" id="{6A1890A6-BDC7-4F52-B547-441E8289C6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3056" y="161330"/>
            <a:ext cx="842300" cy="842300"/>
          </a:xfrm>
          <a:prstGeom prst="rect">
            <a:avLst/>
          </a:prstGeom>
        </p:spPr>
      </p:pic>
      <p:grpSp>
        <p:nvGrpSpPr>
          <p:cNvPr id="18" name="Groupe 17">
            <a:extLst>
              <a:ext uri="{FF2B5EF4-FFF2-40B4-BE49-F238E27FC236}">
                <a16:creationId xmlns="" xmlns:a16="http://schemas.microsoft.com/office/drawing/2014/main" id="{8ED892B2-381C-4CAA-924A-474D6D841039}"/>
              </a:ext>
            </a:extLst>
          </p:cNvPr>
          <p:cNvGrpSpPr/>
          <p:nvPr/>
        </p:nvGrpSpPr>
        <p:grpSpPr>
          <a:xfrm>
            <a:off x="268873" y="8874298"/>
            <a:ext cx="1166399" cy="413689"/>
            <a:chOff x="-3502" y="1709601"/>
            <a:chExt cx="1255836" cy="493994"/>
          </a:xfrm>
        </p:grpSpPr>
        <p:grpSp>
          <p:nvGrpSpPr>
            <p:cNvPr id="19" name="Groupe 18">
              <a:extLst>
                <a:ext uri="{FF2B5EF4-FFF2-40B4-BE49-F238E27FC236}">
                  <a16:creationId xmlns="" xmlns:a16="http://schemas.microsoft.com/office/drawing/2014/main" id="{C345FD88-DE42-4A87-907A-A35C5ED493C6}"/>
                </a:ext>
              </a:extLst>
            </p:cNvPr>
            <p:cNvGrpSpPr/>
            <p:nvPr/>
          </p:nvGrpSpPr>
          <p:grpSpPr>
            <a:xfrm>
              <a:off x="-3502" y="1709601"/>
              <a:ext cx="1167412" cy="414636"/>
              <a:chOff x="3461943" y="6816572"/>
              <a:chExt cx="1479928" cy="525633"/>
            </a:xfrm>
          </p:grpSpPr>
          <p:sp>
            <p:nvSpPr>
              <p:cNvPr id="26" name="Rectangle 25">
                <a:extLst>
                  <a:ext uri="{FF2B5EF4-FFF2-40B4-BE49-F238E27FC236}">
                    <a16:creationId xmlns="" xmlns:a16="http://schemas.microsoft.com/office/drawing/2014/main" id="{95437868-79AE-45FC-9AF2-EE636F350051}"/>
                  </a:ext>
                </a:extLst>
              </p:cNvPr>
              <p:cNvSpPr/>
              <p:nvPr/>
            </p:nvSpPr>
            <p:spPr>
              <a:xfrm>
                <a:off x="3574113" y="6929178"/>
                <a:ext cx="1367758" cy="413027"/>
              </a:xfrm>
              <a:prstGeom prst="rect">
                <a:avLst/>
              </a:prstGeom>
              <a:solidFill>
                <a:schemeClr val="bg1"/>
              </a:solidFill>
              <a:ln>
                <a:noFill/>
              </a:ln>
              <a:effectLst>
                <a:outerShdw blurRad="63500" sx="102000" sy="102000" algn="ctr" rotWithShape="0">
                  <a:schemeClr val="bg1">
                    <a:lumMod val="75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36" name="Forme en L 4">
                <a:extLst>
                  <a:ext uri="{FF2B5EF4-FFF2-40B4-BE49-F238E27FC236}">
                    <a16:creationId xmlns="" xmlns:a16="http://schemas.microsoft.com/office/drawing/2014/main" id="{A1E2CEA0-BC01-4521-BDBC-1F7E6ED678AC}"/>
                  </a:ext>
                </a:extLst>
              </p:cNvPr>
              <p:cNvSpPr/>
              <p:nvPr/>
            </p:nvSpPr>
            <p:spPr>
              <a:xfrm rot="5400000">
                <a:off x="3462149" y="6816366"/>
                <a:ext cx="328572" cy="328984"/>
              </a:xfrm>
              <a:custGeom>
                <a:avLst/>
                <a:gdLst>
                  <a:gd name="connsiteX0" fmla="*/ 0 w 460562"/>
                  <a:gd name="connsiteY0" fmla="*/ 0 h 506828"/>
                  <a:gd name="connsiteX1" fmla="*/ 230281 w 460562"/>
                  <a:gd name="connsiteY1" fmla="*/ 0 h 506828"/>
                  <a:gd name="connsiteX2" fmla="*/ 230281 w 460562"/>
                  <a:gd name="connsiteY2" fmla="*/ 276547 h 506828"/>
                  <a:gd name="connsiteX3" fmla="*/ 460562 w 460562"/>
                  <a:gd name="connsiteY3" fmla="*/ 276547 h 506828"/>
                  <a:gd name="connsiteX4" fmla="*/ 460562 w 460562"/>
                  <a:gd name="connsiteY4" fmla="*/ 506828 h 506828"/>
                  <a:gd name="connsiteX5" fmla="*/ 0 w 460562"/>
                  <a:gd name="connsiteY5" fmla="*/ 506828 h 506828"/>
                  <a:gd name="connsiteX6" fmla="*/ 0 w 460562"/>
                  <a:gd name="connsiteY6" fmla="*/ 0 h 506828"/>
                  <a:gd name="connsiteX0" fmla="*/ 0 w 468377"/>
                  <a:gd name="connsiteY0" fmla="*/ 0 h 964028"/>
                  <a:gd name="connsiteX1" fmla="*/ 238096 w 468377"/>
                  <a:gd name="connsiteY1" fmla="*/ 457200 h 964028"/>
                  <a:gd name="connsiteX2" fmla="*/ 238096 w 468377"/>
                  <a:gd name="connsiteY2" fmla="*/ 733747 h 964028"/>
                  <a:gd name="connsiteX3" fmla="*/ 468377 w 468377"/>
                  <a:gd name="connsiteY3" fmla="*/ 733747 h 964028"/>
                  <a:gd name="connsiteX4" fmla="*/ 468377 w 468377"/>
                  <a:gd name="connsiteY4" fmla="*/ 964028 h 964028"/>
                  <a:gd name="connsiteX5" fmla="*/ 7815 w 468377"/>
                  <a:gd name="connsiteY5" fmla="*/ 964028 h 964028"/>
                  <a:gd name="connsiteX6" fmla="*/ 0 w 468377"/>
                  <a:gd name="connsiteY6" fmla="*/ 0 h 964028"/>
                  <a:gd name="connsiteX0" fmla="*/ 0 w 468377"/>
                  <a:gd name="connsiteY0" fmla="*/ 0 h 964028"/>
                  <a:gd name="connsiteX1" fmla="*/ 234192 w 468377"/>
                  <a:gd name="connsiteY1" fmla="*/ 7816 h 964028"/>
                  <a:gd name="connsiteX2" fmla="*/ 238096 w 468377"/>
                  <a:gd name="connsiteY2" fmla="*/ 733747 h 964028"/>
                  <a:gd name="connsiteX3" fmla="*/ 468377 w 468377"/>
                  <a:gd name="connsiteY3" fmla="*/ 733747 h 964028"/>
                  <a:gd name="connsiteX4" fmla="*/ 468377 w 468377"/>
                  <a:gd name="connsiteY4" fmla="*/ 964028 h 964028"/>
                  <a:gd name="connsiteX5" fmla="*/ 7815 w 468377"/>
                  <a:gd name="connsiteY5" fmla="*/ 964028 h 964028"/>
                  <a:gd name="connsiteX6" fmla="*/ 0 w 468377"/>
                  <a:gd name="connsiteY6" fmla="*/ 0 h 964028"/>
                  <a:gd name="connsiteX0" fmla="*/ 0 w 999827"/>
                  <a:gd name="connsiteY0" fmla="*/ 0 h 964028"/>
                  <a:gd name="connsiteX1" fmla="*/ 234192 w 999827"/>
                  <a:gd name="connsiteY1" fmla="*/ 7816 h 964028"/>
                  <a:gd name="connsiteX2" fmla="*/ 238096 w 999827"/>
                  <a:gd name="connsiteY2" fmla="*/ 733747 h 964028"/>
                  <a:gd name="connsiteX3" fmla="*/ 999827 w 999827"/>
                  <a:gd name="connsiteY3" fmla="*/ 749377 h 964028"/>
                  <a:gd name="connsiteX4" fmla="*/ 468377 w 999827"/>
                  <a:gd name="connsiteY4" fmla="*/ 964028 h 964028"/>
                  <a:gd name="connsiteX5" fmla="*/ 7815 w 999827"/>
                  <a:gd name="connsiteY5" fmla="*/ 964028 h 964028"/>
                  <a:gd name="connsiteX6" fmla="*/ 0 w 999827"/>
                  <a:gd name="connsiteY6" fmla="*/ 0 h 964028"/>
                  <a:gd name="connsiteX0" fmla="*/ 0 w 999827"/>
                  <a:gd name="connsiteY0" fmla="*/ 0 h 967936"/>
                  <a:gd name="connsiteX1" fmla="*/ 234192 w 999827"/>
                  <a:gd name="connsiteY1" fmla="*/ 7816 h 967936"/>
                  <a:gd name="connsiteX2" fmla="*/ 238096 w 999827"/>
                  <a:gd name="connsiteY2" fmla="*/ 733747 h 967936"/>
                  <a:gd name="connsiteX3" fmla="*/ 999827 w 999827"/>
                  <a:gd name="connsiteY3" fmla="*/ 749377 h 967936"/>
                  <a:gd name="connsiteX4" fmla="*/ 999826 w 999827"/>
                  <a:gd name="connsiteY4" fmla="*/ 967936 h 967936"/>
                  <a:gd name="connsiteX5" fmla="*/ 7815 w 999827"/>
                  <a:gd name="connsiteY5" fmla="*/ 964028 h 967936"/>
                  <a:gd name="connsiteX6" fmla="*/ 0 w 999827"/>
                  <a:gd name="connsiteY6" fmla="*/ 0 h 967936"/>
                  <a:gd name="connsiteX0" fmla="*/ 4 w 992012"/>
                  <a:gd name="connsiteY0" fmla="*/ 0 h 967937"/>
                  <a:gd name="connsiteX1" fmla="*/ 226377 w 992012"/>
                  <a:gd name="connsiteY1" fmla="*/ 7817 h 967937"/>
                  <a:gd name="connsiteX2" fmla="*/ 230281 w 992012"/>
                  <a:gd name="connsiteY2" fmla="*/ 733748 h 967937"/>
                  <a:gd name="connsiteX3" fmla="*/ 992012 w 992012"/>
                  <a:gd name="connsiteY3" fmla="*/ 749378 h 967937"/>
                  <a:gd name="connsiteX4" fmla="*/ 992011 w 992012"/>
                  <a:gd name="connsiteY4" fmla="*/ 967937 h 967937"/>
                  <a:gd name="connsiteX5" fmla="*/ 0 w 992012"/>
                  <a:gd name="connsiteY5" fmla="*/ 964029 h 967937"/>
                  <a:gd name="connsiteX6" fmla="*/ 4 w 992012"/>
                  <a:gd name="connsiteY6" fmla="*/ 0 h 967937"/>
                  <a:gd name="connsiteX0" fmla="*/ 4 w 992015"/>
                  <a:gd name="connsiteY0" fmla="*/ 0 h 967937"/>
                  <a:gd name="connsiteX1" fmla="*/ 226377 w 992015"/>
                  <a:gd name="connsiteY1" fmla="*/ 7817 h 967937"/>
                  <a:gd name="connsiteX2" fmla="*/ 230281 w 992015"/>
                  <a:gd name="connsiteY2" fmla="*/ 733748 h 967937"/>
                  <a:gd name="connsiteX3" fmla="*/ 992015 w 992015"/>
                  <a:gd name="connsiteY3" fmla="*/ 737655 h 967937"/>
                  <a:gd name="connsiteX4" fmla="*/ 992011 w 992015"/>
                  <a:gd name="connsiteY4" fmla="*/ 967937 h 967937"/>
                  <a:gd name="connsiteX5" fmla="*/ 0 w 992015"/>
                  <a:gd name="connsiteY5" fmla="*/ 964029 h 967937"/>
                  <a:gd name="connsiteX6" fmla="*/ 4 w 992015"/>
                  <a:gd name="connsiteY6" fmla="*/ 0 h 967937"/>
                  <a:gd name="connsiteX0" fmla="*/ 5 w 992015"/>
                  <a:gd name="connsiteY0" fmla="*/ 268242 h 960119"/>
                  <a:gd name="connsiteX1" fmla="*/ 226377 w 992015"/>
                  <a:gd name="connsiteY1" fmla="*/ -1 h 960119"/>
                  <a:gd name="connsiteX2" fmla="*/ 230281 w 992015"/>
                  <a:gd name="connsiteY2" fmla="*/ 725930 h 960119"/>
                  <a:gd name="connsiteX3" fmla="*/ 992015 w 992015"/>
                  <a:gd name="connsiteY3" fmla="*/ 729837 h 960119"/>
                  <a:gd name="connsiteX4" fmla="*/ 992011 w 992015"/>
                  <a:gd name="connsiteY4" fmla="*/ 960119 h 960119"/>
                  <a:gd name="connsiteX5" fmla="*/ 0 w 992015"/>
                  <a:gd name="connsiteY5" fmla="*/ 956211 h 960119"/>
                  <a:gd name="connsiteX6" fmla="*/ 5 w 992015"/>
                  <a:gd name="connsiteY6" fmla="*/ 268242 h 960119"/>
                  <a:gd name="connsiteX0" fmla="*/ 5 w 992015"/>
                  <a:gd name="connsiteY0" fmla="*/ 22858 h 714735"/>
                  <a:gd name="connsiteX1" fmla="*/ 234053 w 992015"/>
                  <a:gd name="connsiteY1" fmla="*/ 1 h 714735"/>
                  <a:gd name="connsiteX2" fmla="*/ 230281 w 992015"/>
                  <a:gd name="connsiteY2" fmla="*/ 480546 h 714735"/>
                  <a:gd name="connsiteX3" fmla="*/ 992015 w 992015"/>
                  <a:gd name="connsiteY3" fmla="*/ 484453 h 714735"/>
                  <a:gd name="connsiteX4" fmla="*/ 992011 w 992015"/>
                  <a:gd name="connsiteY4" fmla="*/ 714735 h 714735"/>
                  <a:gd name="connsiteX5" fmla="*/ 0 w 992015"/>
                  <a:gd name="connsiteY5" fmla="*/ 710827 h 714735"/>
                  <a:gd name="connsiteX6" fmla="*/ 5 w 992015"/>
                  <a:gd name="connsiteY6" fmla="*/ 22858 h 714735"/>
                  <a:gd name="connsiteX0" fmla="*/ 5 w 992015"/>
                  <a:gd name="connsiteY0" fmla="*/ 0 h 691877"/>
                  <a:gd name="connsiteX1" fmla="*/ 234058 w 992015"/>
                  <a:gd name="connsiteY1" fmla="*/ 15482 h 691877"/>
                  <a:gd name="connsiteX2" fmla="*/ 230281 w 992015"/>
                  <a:gd name="connsiteY2" fmla="*/ 457688 h 691877"/>
                  <a:gd name="connsiteX3" fmla="*/ 992015 w 992015"/>
                  <a:gd name="connsiteY3" fmla="*/ 461595 h 691877"/>
                  <a:gd name="connsiteX4" fmla="*/ 992011 w 992015"/>
                  <a:gd name="connsiteY4" fmla="*/ 691877 h 691877"/>
                  <a:gd name="connsiteX5" fmla="*/ 0 w 992015"/>
                  <a:gd name="connsiteY5" fmla="*/ 687969 h 691877"/>
                  <a:gd name="connsiteX6" fmla="*/ 5 w 992015"/>
                  <a:gd name="connsiteY6" fmla="*/ 0 h 691877"/>
                  <a:gd name="connsiteX0" fmla="*/ 5 w 992010"/>
                  <a:gd name="connsiteY0" fmla="*/ 0 h 691877"/>
                  <a:gd name="connsiteX1" fmla="*/ 234058 w 992010"/>
                  <a:gd name="connsiteY1" fmla="*/ 15482 h 691877"/>
                  <a:gd name="connsiteX2" fmla="*/ 230281 w 992010"/>
                  <a:gd name="connsiteY2" fmla="*/ 457688 h 691877"/>
                  <a:gd name="connsiteX3" fmla="*/ 646940 w 992010"/>
                  <a:gd name="connsiteY3" fmla="*/ 453927 h 691877"/>
                  <a:gd name="connsiteX4" fmla="*/ 992011 w 992010"/>
                  <a:gd name="connsiteY4" fmla="*/ 691877 h 691877"/>
                  <a:gd name="connsiteX5" fmla="*/ 0 w 992010"/>
                  <a:gd name="connsiteY5" fmla="*/ 687969 h 691877"/>
                  <a:gd name="connsiteX6" fmla="*/ 5 w 992010"/>
                  <a:gd name="connsiteY6" fmla="*/ 0 h 691877"/>
                  <a:gd name="connsiteX0" fmla="*/ 5 w 662270"/>
                  <a:gd name="connsiteY0" fmla="*/ 0 h 691877"/>
                  <a:gd name="connsiteX1" fmla="*/ 234058 w 662270"/>
                  <a:gd name="connsiteY1" fmla="*/ 15482 h 691877"/>
                  <a:gd name="connsiteX2" fmla="*/ 230281 w 662270"/>
                  <a:gd name="connsiteY2" fmla="*/ 457688 h 691877"/>
                  <a:gd name="connsiteX3" fmla="*/ 646940 w 662270"/>
                  <a:gd name="connsiteY3" fmla="*/ 453927 h 691877"/>
                  <a:gd name="connsiteX4" fmla="*/ 662270 w 662270"/>
                  <a:gd name="connsiteY4" fmla="*/ 691877 h 691877"/>
                  <a:gd name="connsiteX5" fmla="*/ 0 w 662270"/>
                  <a:gd name="connsiteY5" fmla="*/ 687969 h 691877"/>
                  <a:gd name="connsiteX6" fmla="*/ 5 w 662270"/>
                  <a:gd name="connsiteY6" fmla="*/ 0 h 691877"/>
                  <a:gd name="connsiteX0" fmla="*/ 1 w 680772"/>
                  <a:gd name="connsiteY0" fmla="*/ -1 h 691877"/>
                  <a:gd name="connsiteX1" fmla="*/ 252560 w 680772"/>
                  <a:gd name="connsiteY1" fmla="*/ 15482 h 691877"/>
                  <a:gd name="connsiteX2" fmla="*/ 248783 w 680772"/>
                  <a:gd name="connsiteY2" fmla="*/ 457688 h 691877"/>
                  <a:gd name="connsiteX3" fmla="*/ 665442 w 680772"/>
                  <a:gd name="connsiteY3" fmla="*/ 453927 h 691877"/>
                  <a:gd name="connsiteX4" fmla="*/ 680772 w 680772"/>
                  <a:gd name="connsiteY4" fmla="*/ 691877 h 691877"/>
                  <a:gd name="connsiteX5" fmla="*/ 18502 w 680772"/>
                  <a:gd name="connsiteY5" fmla="*/ 687969 h 691877"/>
                  <a:gd name="connsiteX6" fmla="*/ 1 w 680772"/>
                  <a:gd name="connsiteY6" fmla="*/ -1 h 691877"/>
                  <a:gd name="connsiteX0" fmla="*/ 6187 w 662270"/>
                  <a:gd name="connsiteY0" fmla="*/ 9198 h 676394"/>
                  <a:gd name="connsiteX1" fmla="*/ 234058 w 662270"/>
                  <a:gd name="connsiteY1" fmla="*/ -1 h 676394"/>
                  <a:gd name="connsiteX2" fmla="*/ 230281 w 662270"/>
                  <a:gd name="connsiteY2" fmla="*/ 442205 h 676394"/>
                  <a:gd name="connsiteX3" fmla="*/ 646940 w 662270"/>
                  <a:gd name="connsiteY3" fmla="*/ 438444 h 676394"/>
                  <a:gd name="connsiteX4" fmla="*/ 662270 w 662270"/>
                  <a:gd name="connsiteY4" fmla="*/ 676394 h 676394"/>
                  <a:gd name="connsiteX5" fmla="*/ 0 w 662270"/>
                  <a:gd name="connsiteY5" fmla="*/ 672486 h 676394"/>
                  <a:gd name="connsiteX6" fmla="*/ 6187 w 662270"/>
                  <a:gd name="connsiteY6" fmla="*/ 9198 h 676394"/>
                  <a:gd name="connsiteX0" fmla="*/ 6187 w 662270"/>
                  <a:gd name="connsiteY0" fmla="*/ 9198 h 676394"/>
                  <a:gd name="connsiteX1" fmla="*/ 234057 w 662270"/>
                  <a:gd name="connsiteY1" fmla="*/ 0 h 676394"/>
                  <a:gd name="connsiteX2" fmla="*/ 230281 w 662270"/>
                  <a:gd name="connsiteY2" fmla="*/ 442205 h 676394"/>
                  <a:gd name="connsiteX3" fmla="*/ 646940 w 662270"/>
                  <a:gd name="connsiteY3" fmla="*/ 438444 h 676394"/>
                  <a:gd name="connsiteX4" fmla="*/ 662270 w 662270"/>
                  <a:gd name="connsiteY4" fmla="*/ 676394 h 676394"/>
                  <a:gd name="connsiteX5" fmla="*/ 0 w 662270"/>
                  <a:gd name="connsiteY5" fmla="*/ 672486 h 676394"/>
                  <a:gd name="connsiteX6" fmla="*/ 6187 w 662270"/>
                  <a:gd name="connsiteY6" fmla="*/ 9198 h 676394"/>
                  <a:gd name="connsiteX0" fmla="*/ 6187 w 662270"/>
                  <a:gd name="connsiteY0" fmla="*/ 3028 h 670224"/>
                  <a:gd name="connsiteX1" fmla="*/ 234057 w 662270"/>
                  <a:gd name="connsiteY1" fmla="*/ 0 h 670224"/>
                  <a:gd name="connsiteX2" fmla="*/ 230281 w 662270"/>
                  <a:gd name="connsiteY2" fmla="*/ 436035 h 670224"/>
                  <a:gd name="connsiteX3" fmla="*/ 646940 w 662270"/>
                  <a:gd name="connsiteY3" fmla="*/ 432274 h 670224"/>
                  <a:gd name="connsiteX4" fmla="*/ 662270 w 662270"/>
                  <a:gd name="connsiteY4" fmla="*/ 670224 h 670224"/>
                  <a:gd name="connsiteX5" fmla="*/ 0 w 662270"/>
                  <a:gd name="connsiteY5" fmla="*/ 666316 h 670224"/>
                  <a:gd name="connsiteX6" fmla="*/ 6187 w 662270"/>
                  <a:gd name="connsiteY6" fmla="*/ 3028 h 670224"/>
                  <a:gd name="connsiteX0" fmla="*/ 6187 w 671630"/>
                  <a:gd name="connsiteY0" fmla="*/ 3028 h 670224"/>
                  <a:gd name="connsiteX1" fmla="*/ 234057 w 671630"/>
                  <a:gd name="connsiteY1" fmla="*/ 0 h 670224"/>
                  <a:gd name="connsiteX2" fmla="*/ 230281 w 671630"/>
                  <a:gd name="connsiteY2" fmla="*/ 436035 h 670224"/>
                  <a:gd name="connsiteX3" fmla="*/ 671629 w 671630"/>
                  <a:gd name="connsiteY3" fmla="*/ 444613 h 670224"/>
                  <a:gd name="connsiteX4" fmla="*/ 662270 w 671630"/>
                  <a:gd name="connsiteY4" fmla="*/ 670224 h 670224"/>
                  <a:gd name="connsiteX5" fmla="*/ 0 w 671630"/>
                  <a:gd name="connsiteY5" fmla="*/ 666316 h 670224"/>
                  <a:gd name="connsiteX6" fmla="*/ 6187 w 671630"/>
                  <a:gd name="connsiteY6" fmla="*/ 3028 h 670224"/>
                  <a:gd name="connsiteX0" fmla="*/ 6187 w 665468"/>
                  <a:gd name="connsiteY0" fmla="*/ 3028 h 670224"/>
                  <a:gd name="connsiteX1" fmla="*/ 234057 w 665468"/>
                  <a:gd name="connsiteY1" fmla="*/ 0 h 670224"/>
                  <a:gd name="connsiteX2" fmla="*/ 230281 w 665468"/>
                  <a:gd name="connsiteY2" fmla="*/ 436035 h 670224"/>
                  <a:gd name="connsiteX3" fmla="*/ 665467 w 665468"/>
                  <a:gd name="connsiteY3" fmla="*/ 450785 h 670224"/>
                  <a:gd name="connsiteX4" fmla="*/ 662270 w 665468"/>
                  <a:gd name="connsiteY4" fmla="*/ 670224 h 670224"/>
                  <a:gd name="connsiteX5" fmla="*/ 0 w 665468"/>
                  <a:gd name="connsiteY5" fmla="*/ 666316 h 670224"/>
                  <a:gd name="connsiteX6" fmla="*/ 6187 w 665468"/>
                  <a:gd name="connsiteY6" fmla="*/ 3028 h 670224"/>
                  <a:gd name="connsiteX0" fmla="*/ 6187 w 662270"/>
                  <a:gd name="connsiteY0" fmla="*/ 3028 h 670224"/>
                  <a:gd name="connsiteX1" fmla="*/ 234057 w 662270"/>
                  <a:gd name="connsiteY1" fmla="*/ 0 h 670224"/>
                  <a:gd name="connsiteX2" fmla="*/ 230281 w 662270"/>
                  <a:gd name="connsiteY2" fmla="*/ 436035 h 670224"/>
                  <a:gd name="connsiteX3" fmla="*/ 653135 w 662270"/>
                  <a:gd name="connsiteY3" fmla="*/ 444610 h 670224"/>
                  <a:gd name="connsiteX4" fmla="*/ 662270 w 662270"/>
                  <a:gd name="connsiteY4" fmla="*/ 670224 h 670224"/>
                  <a:gd name="connsiteX5" fmla="*/ 0 w 662270"/>
                  <a:gd name="connsiteY5" fmla="*/ 666316 h 670224"/>
                  <a:gd name="connsiteX6" fmla="*/ 6187 w 662270"/>
                  <a:gd name="connsiteY6" fmla="*/ 3028 h 670224"/>
                  <a:gd name="connsiteX0" fmla="*/ 6182 w 662265"/>
                  <a:gd name="connsiteY0" fmla="*/ 3028 h 672486"/>
                  <a:gd name="connsiteX1" fmla="*/ 234052 w 662265"/>
                  <a:gd name="connsiteY1" fmla="*/ 0 h 672486"/>
                  <a:gd name="connsiteX2" fmla="*/ 230276 w 662265"/>
                  <a:gd name="connsiteY2" fmla="*/ 436035 h 672486"/>
                  <a:gd name="connsiteX3" fmla="*/ 653130 w 662265"/>
                  <a:gd name="connsiteY3" fmla="*/ 444610 h 672486"/>
                  <a:gd name="connsiteX4" fmla="*/ 662265 w 662265"/>
                  <a:gd name="connsiteY4" fmla="*/ 670224 h 672486"/>
                  <a:gd name="connsiteX5" fmla="*/ 1 w 662265"/>
                  <a:gd name="connsiteY5" fmla="*/ 672485 h 672486"/>
                  <a:gd name="connsiteX6" fmla="*/ 6182 w 662265"/>
                  <a:gd name="connsiteY6" fmla="*/ 3028 h 672486"/>
                  <a:gd name="connsiteX0" fmla="*/ 6182 w 671643"/>
                  <a:gd name="connsiteY0" fmla="*/ 3028 h 672486"/>
                  <a:gd name="connsiteX1" fmla="*/ 234052 w 671643"/>
                  <a:gd name="connsiteY1" fmla="*/ 0 h 672486"/>
                  <a:gd name="connsiteX2" fmla="*/ 230276 w 671643"/>
                  <a:gd name="connsiteY2" fmla="*/ 436035 h 672486"/>
                  <a:gd name="connsiteX3" fmla="*/ 671643 w 671643"/>
                  <a:gd name="connsiteY3" fmla="*/ 444609 h 672486"/>
                  <a:gd name="connsiteX4" fmla="*/ 662265 w 671643"/>
                  <a:gd name="connsiteY4" fmla="*/ 670224 h 672486"/>
                  <a:gd name="connsiteX5" fmla="*/ 1 w 671643"/>
                  <a:gd name="connsiteY5" fmla="*/ 672485 h 672486"/>
                  <a:gd name="connsiteX6" fmla="*/ 6182 w 671643"/>
                  <a:gd name="connsiteY6" fmla="*/ 3028 h 67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643" h="672486">
                    <a:moveTo>
                      <a:pt x="6182" y="3028"/>
                    </a:moveTo>
                    <a:lnTo>
                      <a:pt x="234052" y="0"/>
                    </a:lnTo>
                    <a:cubicBezTo>
                      <a:pt x="235353" y="241977"/>
                      <a:pt x="228975" y="194058"/>
                      <a:pt x="230276" y="436035"/>
                    </a:cubicBezTo>
                    <a:lnTo>
                      <a:pt x="671643" y="444609"/>
                    </a:lnTo>
                    <a:cubicBezTo>
                      <a:pt x="671643" y="517462"/>
                      <a:pt x="662265" y="597371"/>
                      <a:pt x="662265" y="670224"/>
                    </a:cubicBezTo>
                    <a:lnTo>
                      <a:pt x="1" y="672485"/>
                    </a:lnTo>
                    <a:cubicBezTo>
                      <a:pt x="2" y="351142"/>
                      <a:pt x="6181" y="324371"/>
                      <a:pt x="6182" y="3028"/>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grpSp>
        <p:sp>
          <p:nvSpPr>
            <p:cNvPr id="21" name="ZoneTexte 20">
              <a:extLst>
                <a:ext uri="{FF2B5EF4-FFF2-40B4-BE49-F238E27FC236}">
                  <a16:creationId xmlns="" xmlns:a16="http://schemas.microsoft.com/office/drawing/2014/main" id="{08C2F1D0-737A-4C2C-895F-626515381240}"/>
                </a:ext>
              </a:extLst>
            </p:cNvPr>
            <p:cNvSpPr txBox="1"/>
            <p:nvPr/>
          </p:nvSpPr>
          <p:spPr>
            <a:xfrm>
              <a:off x="84922" y="1799849"/>
              <a:ext cx="1068274" cy="306072"/>
            </a:xfrm>
            <a:prstGeom prst="rect">
              <a:avLst/>
            </a:prstGeom>
            <a:noFill/>
          </p:spPr>
          <p:txBody>
            <a:bodyPr wrap="square" rtlCol="0">
              <a:noAutofit/>
            </a:bodyPr>
            <a:lstStyle/>
            <a:p>
              <a:pPr algn="ctr"/>
              <a:r>
                <a:rPr lang="fr-FR" sz="1200" b="1" cap="all" dirty="0">
                  <a:latin typeface="Century Gothic" panose="020B0502020202020204" pitchFamily="34" charset="0"/>
                  <a:cs typeface="HelveticaNeueLT Com 55 Roman"/>
                </a:rPr>
                <a:t>musique</a:t>
              </a:r>
            </a:p>
          </p:txBody>
        </p:sp>
        <p:sp>
          <p:nvSpPr>
            <p:cNvPr id="25" name="Forme en L 4">
              <a:extLst>
                <a:ext uri="{FF2B5EF4-FFF2-40B4-BE49-F238E27FC236}">
                  <a16:creationId xmlns="" xmlns:a16="http://schemas.microsoft.com/office/drawing/2014/main" id="{3FDF989D-6681-49AE-9842-FE61DF82C18B}"/>
                </a:ext>
              </a:extLst>
            </p:cNvPr>
            <p:cNvSpPr/>
            <p:nvPr/>
          </p:nvSpPr>
          <p:spPr>
            <a:xfrm rot="16200000">
              <a:off x="992984" y="1944244"/>
              <a:ext cx="259188" cy="259513"/>
            </a:xfrm>
            <a:custGeom>
              <a:avLst/>
              <a:gdLst>
                <a:gd name="connsiteX0" fmla="*/ 0 w 460562"/>
                <a:gd name="connsiteY0" fmla="*/ 0 h 506828"/>
                <a:gd name="connsiteX1" fmla="*/ 230281 w 460562"/>
                <a:gd name="connsiteY1" fmla="*/ 0 h 506828"/>
                <a:gd name="connsiteX2" fmla="*/ 230281 w 460562"/>
                <a:gd name="connsiteY2" fmla="*/ 276547 h 506828"/>
                <a:gd name="connsiteX3" fmla="*/ 460562 w 460562"/>
                <a:gd name="connsiteY3" fmla="*/ 276547 h 506828"/>
                <a:gd name="connsiteX4" fmla="*/ 460562 w 460562"/>
                <a:gd name="connsiteY4" fmla="*/ 506828 h 506828"/>
                <a:gd name="connsiteX5" fmla="*/ 0 w 460562"/>
                <a:gd name="connsiteY5" fmla="*/ 506828 h 506828"/>
                <a:gd name="connsiteX6" fmla="*/ 0 w 460562"/>
                <a:gd name="connsiteY6" fmla="*/ 0 h 506828"/>
                <a:gd name="connsiteX0" fmla="*/ 0 w 468377"/>
                <a:gd name="connsiteY0" fmla="*/ 0 h 964028"/>
                <a:gd name="connsiteX1" fmla="*/ 238096 w 468377"/>
                <a:gd name="connsiteY1" fmla="*/ 457200 h 964028"/>
                <a:gd name="connsiteX2" fmla="*/ 238096 w 468377"/>
                <a:gd name="connsiteY2" fmla="*/ 733747 h 964028"/>
                <a:gd name="connsiteX3" fmla="*/ 468377 w 468377"/>
                <a:gd name="connsiteY3" fmla="*/ 733747 h 964028"/>
                <a:gd name="connsiteX4" fmla="*/ 468377 w 468377"/>
                <a:gd name="connsiteY4" fmla="*/ 964028 h 964028"/>
                <a:gd name="connsiteX5" fmla="*/ 7815 w 468377"/>
                <a:gd name="connsiteY5" fmla="*/ 964028 h 964028"/>
                <a:gd name="connsiteX6" fmla="*/ 0 w 468377"/>
                <a:gd name="connsiteY6" fmla="*/ 0 h 964028"/>
                <a:gd name="connsiteX0" fmla="*/ 0 w 468377"/>
                <a:gd name="connsiteY0" fmla="*/ 0 h 964028"/>
                <a:gd name="connsiteX1" fmla="*/ 234192 w 468377"/>
                <a:gd name="connsiteY1" fmla="*/ 7816 h 964028"/>
                <a:gd name="connsiteX2" fmla="*/ 238096 w 468377"/>
                <a:gd name="connsiteY2" fmla="*/ 733747 h 964028"/>
                <a:gd name="connsiteX3" fmla="*/ 468377 w 468377"/>
                <a:gd name="connsiteY3" fmla="*/ 733747 h 964028"/>
                <a:gd name="connsiteX4" fmla="*/ 468377 w 468377"/>
                <a:gd name="connsiteY4" fmla="*/ 964028 h 964028"/>
                <a:gd name="connsiteX5" fmla="*/ 7815 w 468377"/>
                <a:gd name="connsiteY5" fmla="*/ 964028 h 964028"/>
                <a:gd name="connsiteX6" fmla="*/ 0 w 468377"/>
                <a:gd name="connsiteY6" fmla="*/ 0 h 964028"/>
                <a:gd name="connsiteX0" fmla="*/ 0 w 999827"/>
                <a:gd name="connsiteY0" fmla="*/ 0 h 964028"/>
                <a:gd name="connsiteX1" fmla="*/ 234192 w 999827"/>
                <a:gd name="connsiteY1" fmla="*/ 7816 h 964028"/>
                <a:gd name="connsiteX2" fmla="*/ 238096 w 999827"/>
                <a:gd name="connsiteY2" fmla="*/ 733747 h 964028"/>
                <a:gd name="connsiteX3" fmla="*/ 999827 w 999827"/>
                <a:gd name="connsiteY3" fmla="*/ 749377 h 964028"/>
                <a:gd name="connsiteX4" fmla="*/ 468377 w 999827"/>
                <a:gd name="connsiteY4" fmla="*/ 964028 h 964028"/>
                <a:gd name="connsiteX5" fmla="*/ 7815 w 999827"/>
                <a:gd name="connsiteY5" fmla="*/ 964028 h 964028"/>
                <a:gd name="connsiteX6" fmla="*/ 0 w 999827"/>
                <a:gd name="connsiteY6" fmla="*/ 0 h 964028"/>
                <a:gd name="connsiteX0" fmla="*/ 0 w 999827"/>
                <a:gd name="connsiteY0" fmla="*/ 0 h 967936"/>
                <a:gd name="connsiteX1" fmla="*/ 234192 w 999827"/>
                <a:gd name="connsiteY1" fmla="*/ 7816 h 967936"/>
                <a:gd name="connsiteX2" fmla="*/ 238096 w 999827"/>
                <a:gd name="connsiteY2" fmla="*/ 733747 h 967936"/>
                <a:gd name="connsiteX3" fmla="*/ 999827 w 999827"/>
                <a:gd name="connsiteY3" fmla="*/ 749377 h 967936"/>
                <a:gd name="connsiteX4" fmla="*/ 999826 w 999827"/>
                <a:gd name="connsiteY4" fmla="*/ 967936 h 967936"/>
                <a:gd name="connsiteX5" fmla="*/ 7815 w 999827"/>
                <a:gd name="connsiteY5" fmla="*/ 964028 h 967936"/>
                <a:gd name="connsiteX6" fmla="*/ 0 w 999827"/>
                <a:gd name="connsiteY6" fmla="*/ 0 h 967936"/>
                <a:gd name="connsiteX0" fmla="*/ 4 w 992012"/>
                <a:gd name="connsiteY0" fmla="*/ 0 h 967937"/>
                <a:gd name="connsiteX1" fmla="*/ 226377 w 992012"/>
                <a:gd name="connsiteY1" fmla="*/ 7817 h 967937"/>
                <a:gd name="connsiteX2" fmla="*/ 230281 w 992012"/>
                <a:gd name="connsiteY2" fmla="*/ 733748 h 967937"/>
                <a:gd name="connsiteX3" fmla="*/ 992012 w 992012"/>
                <a:gd name="connsiteY3" fmla="*/ 749378 h 967937"/>
                <a:gd name="connsiteX4" fmla="*/ 992011 w 992012"/>
                <a:gd name="connsiteY4" fmla="*/ 967937 h 967937"/>
                <a:gd name="connsiteX5" fmla="*/ 0 w 992012"/>
                <a:gd name="connsiteY5" fmla="*/ 964029 h 967937"/>
                <a:gd name="connsiteX6" fmla="*/ 4 w 992012"/>
                <a:gd name="connsiteY6" fmla="*/ 0 h 967937"/>
                <a:gd name="connsiteX0" fmla="*/ 4 w 992015"/>
                <a:gd name="connsiteY0" fmla="*/ 0 h 967937"/>
                <a:gd name="connsiteX1" fmla="*/ 226377 w 992015"/>
                <a:gd name="connsiteY1" fmla="*/ 7817 h 967937"/>
                <a:gd name="connsiteX2" fmla="*/ 230281 w 992015"/>
                <a:gd name="connsiteY2" fmla="*/ 733748 h 967937"/>
                <a:gd name="connsiteX3" fmla="*/ 992015 w 992015"/>
                <a:gd name="connsiteY3" fmla="*/ 737655 h 967937"/>
                <a:gd name="connsiteX4" fmla="*/ 992011 w 992015"/>
                <a:gd name="connsiteY4" fmla="*/ 967937 h 967937"/>
                <a:gd name="connsiteX5" fmla="*/ 0 w 992015"/>
                <a:gd name="connsiteY5" fmla="*/ 964029 h 967937"/>
                <a:gd name="connsiteX6" fmla="*/ 4 w 992015"/>
                <a:gd name="connsiteY6" fmla="*/ 0 h 967937"/>
                <a:gd name="connsiteX0" fmla="*/ 5 w 992015"/>
                <a:gd name="connsiteY0" fmla="*/ 268242 h 960119"/>
                <a:gd name="connsiteX1" fmla="*/ 226377 w 992015"/>
                <a:gd name="connsiteY1" fmla="*/ -1 h 960119"/>
                <a:gd name="connsiteX2" fmla="*/ 230281 w 992015"/>
                <a:gd name="connsiteY2" fmla="*/ 725930 h 960119"/>
                <a:gd name="connsiteX3" fmla="*/ 992015 w 992015"/>
                <a:gd name="connsiteY3" fmla="*/ 729837 h 960119"/>
                <a:gd name="connsiteX4" fmla="*/ 992011 w 992015"/>
                <a:gd name="connsiteY4" fmla="*/ 960119 h 960119"/>
                <a:gd name="connsiteX5" fmla="*/ 0 w 992015"/>
                <a:gd name="connsiteY5" fmla="*/ 956211 h 960119"/>
                <a:gd name="connsiteX6" fmla="*/ 5 w 992015"/>
                <a:gd name="connsiteY6" fmla="*/ 268242 h 960119"/>
                <a:gd name="connsiteX0" fmla="*/ 5 w 992015"/>
                <a:gd name="connsiteY0" fmla="*/ 22858 h 714735"/>
                <a:gd name="connsiteX1" fmla="*/ 234053 w 992015"/>
                <a:gd name="connsiteY1" fmla="*/ 1 h 714735"/>
                <a:gd name="connsiteX2" fmla="*/ 230281 w 992015"/>
                <a:gd name="connsiteY2" fmla="*/ 480546 h 714735"/>
                <a:gd name="connsiteX3" fmla="*/ 992015 w 992015"/>
                <a:gd name="connsiteY3" fmla="*/ 484453 h 714735"/>
                <a:gd name="connsiteX4" fmla="*/ 992011 w 992015"/>
                <a:gd name="connsiteY4" fmla="*/ 714735 h 714735"/>
                <a:gd name="connsiteX5" fmla="*/ 0 w 992015"/>
                <a:gd name="connsiteY5" fmla="*/ 710827 h 714735"/>
                <a:gd name="connsiteX6" fmla="*/ 5 w 992015"/>
                <a:gd name="connsiteY6" fmla="*/ 22858 h 714735"/>
                <a:gd name="connsiteX0" fmla="*/ 5 w 992015"/>
                <a:gd name="connsiteY0" fmla="*/ 0 h 691877"/>
                <a:gd name="connsiteX1" fmla="*/ 234058 w 992015"/>
                <a:gd name="connsiteY1" fmla="*/ 15482 h 691877"/>
                <a:gd name="connsiteX2" fmla="*/ 230281 w 992015"/>
                <a:gd name="connsiteY2" fmla="*/ 457688 h 691877"/>
                <a:gd name="connsiteX3" fmla="*/ 992015 w 992015"/>
                <a:gd name="connsiteY3" fmla="*/ 461595 h 691877"/>
                <a:gd name="connsiteX4" fmla="*/ 992011 w 992015"/>
                <a:gd name="connsiteY4" fmla="*/ 691877 h 691877"/>
                <a:gd name="connsiteX5" fmla="*/ 0 w 992015"/>
                <a:gd name="connsiteY5" fmla="*/ 687969 h 691877"/>
                <a:gd name="connsiteX6" fmla="*/ 5 w 992015"/>
                <a:gd name="connsiteY6" fmla="*/ 0 h 691877"/>
                <a:gd name="connsiteX0" fmla="*/ 5 w 992010"/>
                <a:gd name="connsiteY0" fmla="*/ 0 h 691877"/>
                <a:gd name="connsiteX1" fmla="*/ 234058 w 992010"/>
                <a:gd name="connsiteY1" fmla="*/ 15482 h 691877"/>
                <a:gd name="connsiteX2" fmla="*/ 230281 w 992010"/>
                <a:gd name="connsiteY2" fmla="*/ 457688 h 691877"/>
                <a:gd name="connsiteX3" fmla="*/ 646940 w 992010"/>
                <a:gd name="connsiteY3" fmla="*/ 453927 h 691877"/>
                <a:gd name="connsiteX4" fmla="*/ 992011 w 992010"/>
                <a:gd name="connsiteY4" fmla="*/ 691877 h 691877"/>
                <a:gd name="connsiteX5" fmla="*/ 0 w 992010"/>
                <a:gd name="connsiteY5" fmla="*/ 687969 h 691877"/>
                <a:gd name="connsiteX6" fmla="*/ 5 w 992010"/>
                <a:gd name="connsiteY6" fmla="*/ 0 h 691877"/>
                <a:gd name="connsiteX0" fmla="*/ 5 w 662270"/>
                <a:gd name="connsiteY0" fmla="*/ 0 h 691877"/>
                <a:gd name="connsiteX1" fmla="*/ 234058 w 662270"/>
                <a:gd name="connsiteY1" fmla="*/ 15482 h 691877"/>
                <a:gd name="connsiteX2" fmla="*/ 230281 w 662270"/>
                <a:gd name="connsiteY2" fmla="*/ 457688 h 691877"/>
                <a:gd name="connsiteX3" fmla="*/ 646940 w 662270"/>
                <a:gd name="connsiteY3" fmla="*/ 453927 h 691877"/>
                <a:gd name="connsiteX4" fmla="*/ 662270 w 662270"/>
                <a:gd name="connsiteY4" fmla="*/ 691877 h 691877"/>
                <a:gd name="connsiteX5" fmla="*/ 0 w 662270"/>
                <a:gd name="connsiteY5" fmla="*/ 687969 h 691877"/>
                <a:gd name="connsiteX6" fmla="*/ 5 w 662270"/>
                <a:gd name="connsiteY6" fmla="*/ 0 h 691877"/>
                <a:gd name="connsiteX0" fmla="*/ 1 w 680772"/>
                <a:gd name="connsiteY0" fmla="*/ -1 h 691877"/>
                <a:gd name="connsiteX1" fmla="*/ 252560 w 680772"/>
                <a:gd name="connsiteY1" fmla="*/ 15482 h 691877"/>
                <a:gd name="connsiteX2" fmla="*/ 248783 w 680772"/>
                <a:gd name="connsiteY2" fmla="*/ 457688 h 691877"/>
                <a:gd name="connsiteX3" fmla="*/ 665442 w 680772"/>
                <a:gd name="connsiteY3" fmla="*/ 453927 h 691877"/>
                <a:gd name="connsiteX4" fmla="*/ 680772 w 680772"/>
                <a:gd name="connsiteY4" fmla="*/ 691877 h 691877"/>
                <a:gd name="connsiteX5" fmla="*/ 18502 w 680772"/>
                <a:gd name="connsiteY5" fmla="*/ 687969 h 691877"/>
                <a:gd name="connsiteX6" fmla="*/ 1 w 680772"/>
                <a:gd name="connsiteY6" fmla="*/ -1 h 691877"/>
                <a:gd name="connsiteX0" fmla="*/ 6187 w 662270"/>
                <a:gd name="connsiteY0" fmla="*/ 9198 h 676394"/>
                <a:gd name="connsiteX1" fmla="*/ 234058 w 662270"/>
                <a:gd name="connsiteY1" fmla="*/ -1 h 676394"/>
                <a:gd name="connsiteX2" fmla="*/ 230281 w 662270"/>
                <a:gd name="connsiteY2" fmla="*/ 442205 h 676394"/>
                <a:gd name="connsiteX3" fmla="*/ 646940 w 662270"/>
                <a:gd name="connsiteY3" fmla="*/ 438444 h 676394"/>
                <a:gd name="connsiteX4" fmla="*/ 662270 w 662270"/>
                <a:gd name="connsiteY4" fmla="*/ 676394 h 676394"/>
                <a:gd name="connsiteX5" fmla="*/ 0 w 662270"/>
                <a:gd name="connsiteY5" fmla="*/ 672486 h 676394"/>
                <a:gd name="connsiteX6" fmla="*/ 6187 w 662270"/>
                <a:gd name="connsiteY6" fmla="*/ 9198 h 676394"/>
                <a:gd name="connsiteX0" fmla="*/ 6187 w 662270"/>
                <a:gd name="connsiteY0" fmla="*/ 9198 h 676394"/>
                <a:gd name="connsiteX1" fmla="*/ 234057 w 662270"/>
                <a:gd name="connsiteY1" fmla="*/ 0 h 676394"/>
                <a:gd name="connsiteX2" fmla="*/ 230281 w 662270"/>
                <a:gd name="connsiteY2" fmla="*/ 442205 h 676394"/>
                <a:gd name="connsiteX3" fmla="*/ 646940 w 662270"/>
                <a:gd name="connsiteY3" fmla="*/ 438444 h 676394"/>
                <a:gd name="connsiteX4" fmla="*/ 662270 w 662270"/>
                <a:gd name="connsiteY4" fmla="*/ 676394 h 676394"/>
                <a:gd name="connsiteX5" fmla="*/ 0 w 662270"/>
                <a:gd name="connsiteY5" fmla="*/ 672486 h 676394"/>
                <a:gd name="connsiteX6" fmla="*/ 6187 w 662270"/>
                <a:gd name="connsiteY6" fmla="*/ 9198 h 676394"/>
                <a:gd name="connsiteX0" fmla="*/ 6187 w 662270"/>
                <a:gd name="connsiteY0" fmla="*/ 3028 h 670224"/>
                <a:gd name="connsiteX1" fmla="*/ 234057 w 662270"/>
                <a:gd name="connsiteY1" fmla="*/ 0 h 670224"/>
                <a:gd name="connsiteX2" fmla="*/ 230281 w 662270"/>
                <a:gd name="connsiteY2" fmla="*/ 436035 h 670224"/>
                <a:gd name="connsiteX3" fmla="*/ 646940 w 662270"/>
                <a:gd name="connsiteY3" fmla="*/ 432274 h 670224"/>
                <a:gd name="connsiteX4" fmla="*/ 662270 w 662270"/>
                <a:gd name="connsiteY4" fmla="*/ 670224 h 670224"/>
                <a:gd name="connsiteX5" fmla="*/ 0 w 662270"/>
                <a:gd name="connsiteY5" fmla="*/ 666316 h 670224"/>
                <a:gd name="connsiteX6" fmla="*/ 6187 w 662270"/>
                <a:gd name="connsiteY6" fmla="*/ 3028 h 670224"/>
                <a:gd name="connsiteX0" fmla="*/ 6187 w 671630"/>
                <a:gd name="connsiteY0" fmla="*/ 3028 h 670224"/>
                <a:gd name="connsiteX1" fmla="*/ 234057 w 671630"/>
                <a:gd name="connsiteY1" fmla="*/ 0 h 670224"/>
                <a:gd name="connsiteX2" fmla="*/ 230281 w 671630"/>
                <a:gd name="connsiteY2" fmla="*/ 436035 h 670224"/>
                <a:gd name="connsiteX3" fmla="*/ 671629 w 671630"/>
                <a:gd name="connsiteY3" fmla="*/ 444613 h 670224"/>
                <a:gd name="connsiteX4" fmla="*/ 662270 w 671630"/>
                <a:gd name="connsiteY4" fmla="*/ 670224 h 670224"/>
                <a:gd name="connsiteX5" fmla="*/ 0 w 671630"/>
                <a:gd name="connsiteY5" fmla="*/ 666316 h 670224"/>
                <a:gd name="connsiteX6" fmla="*/ 6187 w 671630"/>
                <a:gd name="connsiteY6" fmla="*/ 3028 h 670224"/>
                <a:gd name="connsiteX0" fmla="*/ 6187 w 665468"/>
                <a:gd name="connsiteY0" fmla="*/ 3028 h 670224"/>
                <a:gd name="connsiteX1" fmla="*/ 234057 w 665468"/>
                <a:gd name="connsiteY1" fmla="*/ 0 h 670224"/>
                <a:gd name="connsiteX2" fmla="*/ 230281 w 665468"/>
                <a:gd name="connsiteY2" fmla="*/ 436035 h 670224"/>
                <a:gd name="connsiteX3" fmla="*/ 665467 w 665468"/>
                <a:gd name="connsiteY3" fmla="*/ 450785 h 670224"/>
                <a:gd name="connsiteX4" fmla="*/ 662270 w 665468"/>
                <a:gd name="connsiteY4" fmla="*/ 670224 h 670224"/>
                <a:gd name="connsiteX5" fmla="*/ 0 w 665468"/>
                <a:gd name="connsiteY5" fmla="*/ 666316 h 670224"/>
                <a:gd name="connsiteX6" fmla="*/ 6187 w 665468"/>
                <a:gd name="connsiteY6" fmla="*/ 3028 h 670224"/>
                <a:gd name="connsiteX0" fmla="*/ 6187 w 662270"/>
                <a:gd name="connsiteY0" fmla="*/ 3028 h 670224"/>
                <a:gd name="connsiteX1" fmla="*/ 234057 w 662270"/>
                <a:gd name="connsiteY1" fmla="*/ 0 h 670224"/>
                <a:gd name="connsiteX2" fmla="*/ 230281 w 662270"/>
                <a:gd name="connsiteY2" fmla="*/ 436035 h 670224"/>
                <a:gd name="connsiteX3" fmla="*/ 653135 w 662270"/>
                <a:gd name="connsiteY3" fmla="*/ 444610 h 670224"/>
                <a:gd name="connsiteX4" fmla="*/ 662270 w 662270"/>
                <a:gd name="connsiteY4" fmla="*/ 670224 h 670224"/>
                <a:gd name="connsiteX5" fmla="*/ 0 w 662270"/>
                <a:gd name="connsiteY5" fmla="*/ 666316 h 670224"/>
                <a:gd name="connsiteX6" fmla="*/ 6187 w 662270"/>
                <a:gd name="connsiteY6" fmla="*/ 3028 h 670224"/>
                <a:gd name="connsiteX0" fmla="*/ 6182 w 662265"/>
                <a:gd name="connsiteY0" fmla="*/ 3028 h 672486"/>
                <a:gd name="connsiteX1" fmla="*/ 234052 w 662265"/>
                <a:gd name="connsiteY1" fmla="*/ 0 h 672486"/>
                <a:gd name="connsiteX2" fmla="*/ 230276 w 662265"/>
                <a:gd name="connsiteY2" fmla="*/ 436035 h 672486"/>
                <a:gd name="connsiteX3" fmla="*/ 653130 w 662265"/>
                <a:gd name="connsiteY3" fmla="*/ 444610 h 672486"/>
                <a:gd name="connsiteX4" fmla="*/ 662265 w 662265"/>
                <a:gd name="connsiteY4" fmla="*/ 670224 h 672486"/>
                <a:gd name="connsiteX5" fmla="*/ 1 w 662265"/>
                <a:gd name="connsiteY5" fmla="*/ 672485 h 672486"/>
                <a:gd name="connsiteX6" fmla="*/ 6182 w 662265"/>
                <a:gd name="connsiteY6" fmla="*/ 3028 h 672486"/>
                <a:gd name="connsiteX0" fmla="*/ 6182 w 671643"/>
                <a:gd name="connsiteY0" fmla="*/ 3028 h 672486"/>
                <a:gd name="connsiteX1" fmla="*/ 234052 w 671643"/>
                <a:gd name="connsiteY1" fmla="*/ 0 h 672486"/>
                <a:gd name="connsiteX2" fmla="*/ 230276 w 671643"/>
                <a:gd name="connsiteY2" fmla="*/ 436035 h 672486"/>
                <a:gd name="connsiteX3" fmla="*/ 671643 w 671643"/>
                <a:gd name="connsiteY3" fmla="*/ 444609 h 672486"/>
                <a:gd name="connsiteX4" fmla="*/ 662265 w 671643"/>
                <a:gd name="connsiteY4" fmla="*/ 670224 h 672486"/>
                <a:gd name="connsiteX5" fmla="*/ 1 w 671643"/>
                <a:gd name="connsiteY5" fmla="*/ 672485 h 672486"/>
                <a:gd name="connsiteX6" fmla="*/ 6182 w 671643"/>
                <a:gd name="connsiteY6" fmla="*/ 3028 h 67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643" h="672486">
                  <a:moveTo>
                    <a:pt x="6182" y="3028"/>
                  </a:moveTo>
                  <a:lnTo>
                    <a:pt x="234052" y="0"/>
                  </a:lnTo>
                  <a:cubicBezTo>
                    <a:pt x="235353" y="241977"/>
                    <a:pt x="228975" y="194058"/>
                    <a:pt x="230276" y="436035"/>
                  </a:cubicBezTo>
                  <a:lnTo>
                    <a:pt x="671643" y="444609"/>
                  </a:lnTo>
                  <a:cubicBezTo>
                    <a:pt x="671643" y="517462"/>
                    <a:pt x="662265" y="597371"/>
                    <a:pt x="662265" y="670224"/>
                  </a:cubicBezTo>
                  <a:lnTo>
                    <a:pt x="1" y="672485"/>
                  </a:lnTo>
                  <a:cubicBezTo>
                    <a:pt x="2" y="351142"/>
                    <a:pt x="6181" y="324371"/>
                    <a:pt x="6182" y="3028"/>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grpSp>
      <p:grpSp>
        <p:nvGrpSpPr>
          <p:cNvPr id="40" name="Groupe 39">
            <a:extLst>
              <a:ext uri="{FF2B5EF4-FFF2-40B4-BE49-F238E27FC236}">
                <a16:creationId xmlns="" xmlns:a16="http://schemas.microsoft.com/office/drawing/2014/main" id="{10458DA6-C6BE-4BDB-9654-6E4C8F01BEF6}"/>
              </a:ext>
            </a:extLst>
          </p:cNvPr>
          <p:cNvGrpSpPr/>
          <p:nvPr/>
        </p:nvGrpSpPr>
        <p:grpSpPr>
          <a:xfrm>
            <a:off x="278026" y="3905746"/>
            <a:ext cx="1142033" cy="493994"/>
            <a:chOff x="-3502" y="1709601"/>
            <a:chExt cx="1255836" cy="493994"/>
          </a:xfrm>
        </p:grpSpPr>
        <p:grpSp>
          <p:nvGrpSpPr>
            <p:cNvPr id="41" name="Groupe 40">
              <a:extLst>
                <a:ext uri="{FF2B5EF4-FFF2-40B4-BE49-F238E27FC236}">
                  <a16:creationId xmlns="" xmlns:a16="http://schemas.microsoft.com/office/drawing/2014/main" id="{D6377E77-7537-414C-A031-99A3B0A3C247}"/>
                </a:ext>
              </a:extLst>
            </p:cNvPr>
            <p:cNvGrpSpPr/>
            <p:nvPr/>
          </p:nvGrpSpPr>
          <p:grpSpPr>
            <a:xfrm>
              <a:off x="-3502" y="1709601"/>
              <a:ext cx="1167412" cy="414636"/>
              <a:chOff x="3461943" y="6816572"/>
              <a:chExt cx="1479928" cy="525633"/>
            </a:xfrm>
          </p:grpSpPr>
          <p:sp>
            <p:nvSpPr>
              <p:cNvPr id="44" name="Rectangle 43">
                <a:extLst>
                  <a:ext uri="{FF2B5EF4-FFF2-40B4-BE49-F238E27FC236}">
                    <a16:creationId xmlns="" xmlns:a16="http://schemas.microsoft.com/office/drawing/2014/main" id="{2BB516AF-03D1-4886-A0DE-EEBFCAECB62D}"/>
                  </a:ext>
                </a:extLst>
              </p:cNvPr>
              <p:cNvSpPr/>
              <p:nvPr/>
            </p:nvSpPr>
            <p:spPr>
              <a:xfrm>
                <a:off x="3574113" y="6929178"/>
                <a:ext cx="1367758" cy="413027"/>
              </a:xfrm>
              <a:prstGeom prst="rect">
                <a:avLst/>
              </a:prstGeom>
              <a:solidFill>
                <a:schemeClr val="bg1"/>
              </a:solidFill>
              <a:ln>
                <a:noFill/>
              </a:ln>
              <a:effectLst>
                <a:outerShdw blurRad="63500" sx="102000" sy="102000" algn="ctr" rotWithShape="0">
                  <a:schemeClr val="bg1">
                    <a:lumMod val="75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45" name="Forme en L 4">
                <a:extLst>
                  <a:ext uri="{FF2B5EF4-FFF2-40B4-BE49-F238E27FC236}">
                    <a16:creationId xmlns="" xmlns:a16="http://schemas.microsoft.com/office/drawing/2014/main" id="{9C049169-1C95-4396-8A9C-8631C0B3DFD6}"/>
                  </a:ext>
                </a:extLst>
              </p:cNvPr>
              <p:cNvSpPr/>
              <p:nvPr/>
            </p:nvSpPr>
            <p:spPr>
              <a:xfrm rot="5400000">
                <a:off x="3462149" y="6816366"/>
                <a:ext cx="328572" cy="328984"/>
              </a:xfrm>
              <a:custGeom>
                <a:avLst/>
                <a:gdLst>
                  <a:gd name="connsiteX0" fmla="*/ 0 w 460562"/>
                  <a:gd name="connsiteY0" fmla="*/ 0 h 506828"/>
                  <a:gd name="connsiteX1" fmla="*/ 230281 w 460562"/>
                  <a:gd name="connsiteY1" fmla="*/ 0 h 506828"/>
                  <a:gd name="connsiteX2" fmla="*/ 230281 w 460562"/>
                  <a:gd name="connsiteY2" fmla="*/ 276547 h 506828"/>
                  <a:gd name="connsiteX3" fmla="*/ 460562 w 460562"/>
                  <a:gd name="connsiteY3" fmla="*/ 276547 h 506828"/>
                  <a:gd name="connsiteX4" fmla="*/ 460562 w 460562"/>
                  <a:gd name="connsiteY4" fmla="*/ 506828 h 506828"/>
                  <a:gd name="connsiteX5" fmla="*/ 0 w 460562"/>
                  <a:gd name="connsiteY5" fmla="*/ 506828 h 506828"/>
                  <a:gd name="connsiteX6" fmla="*/ 0 w 460562"/>
                  <a:gd name="connsiteY6" fmla="*/ 0 h 506828"/>
                  <a:gd name="connsiteX0" fmla="*/ 0 w 468377"/>
                  <a:gd name="connsiteY0" fmla="*/ 0 h 964028"/>
                  <a:gd name="connsiteX1" fmla="*/ 238096 w 468377"/>
                  <a:gd name="connsiteY1" fmla="*/ 457200 h 964028"/>
                  <a:gd name="connsiteX2" fmla="*/ 238096 w 468377"/>
                  <a:gd name="connsiteY2" fmla="*/ 733747 h 964028"/>
                  <a:gd name="connsiteX3" fmla="*/ 468377 w 468377"/>
                  <a:gd name="connsiteY3" fmla="*/ 733747 h 964028"/>
                  <a:gd name="connsiteX4" fmla="*/ 468377 w 468377"/>
                  <a:gd name="connsiteY4" fmla="*/ 964028 h 964028"/>
                  <a:gd name="connsiteX5" fmla="*/ 7815 w 468377"/>
                  <a:gd name="connsiteY5" fmla="*/ 964028 h 964028"/>
                  <a:gd name="connsiteX6" fmla="*/ 0 w 468377"/>
                  <a:gd name="connsiteY6" fmla="*/ 0 h 964028"/>
                  <a:gd name="connsiteX0" fmla="*/ 0 w 468377"/>
                  <a:gd name="connsiteY0" fmla="*/ 0 h 964028"/>
                  <a:gd name="connsiteX1" fmla="*/ 234192 w 468377"/>
                  <a:gd name="connsiteY1" fmla="*/ 7816 h 964028"/>
                  <a:gd name="connsiteX2" fmla="*/ 238096 w 468377"/>
                  <a:gd name="connsiteY2" fmla="*/ 733747 h 964028"/>
                  <a:gd name="connsiteX3" fmla="*/ 468377 w 468377"/>
                  <a:gd name="connsiteY3" fmla="*/ 733747 h 964028"/>
                  <a:gd name="connsiteX4" fmla="*/ 468377 w 468377"/>
                  <a:gd name="connsiteY4" fmla="*/ 964028 h 964028"/>
                  <a:gd name="connsiteX5" fmla="*/ 7815 w 468377"/>
                  <a:gd name="connsiteY5" fmla="*/ 964028 h 964028"/>
                  <a:gd name="connsiteX6" fmla="*/ 0 w 468377"/>
                  <a:gd name="connsiteY6" fmla="*/ 0 h 964028"/>
                  <a:gd name="connsiteX0" fmla="*/ 0 w 999827"/>
                  <a:gd name="connsiteY0" fmla="*/ 0 h 964028"/>
                  <a:gd name="connsiteX1" fmla="*/ 234192 w 999827"/>
                  <a:gd name="connsiteY1" fmla="*/ 7816 h 964028"/>
                  <a:gd name="connsiteX2" fmla="*/ 238096 w 999827"/>
                  <a:gd name="connsiteY2" fmla="*/ 733747 h 964028"/>
                  <a:gd name="connsiteX3" fmla="*/ 999827 w 999827"/>
                  <a:gd name="connsiteY3" fmla="*/ 749377 h 964028"/>
                  <a:gd name="connsiteX4" fmla="*/ 468377 w 999827"/>
                  <a:gd name="connsiteY4" fmla="*/ 964028 h 964028"/>
                  <a:gd name="connsiteX5" fmla="*/ 7815 w 999827"/>
                  <a:gd name="connsiteY5" fmla="*/ 964028 h 964028"/>
                  <a:gd name="connsiteX6" fmla="*/ 0 w 999827"/>
                  <a:gd name="connsiteY6" fmla="*/ 0 h 964028"/>
                  <a:gd name="connsiteX0" fmla="*/ 0 w 999827"/>
                  <a:gd name="connsiteY0" fmla="*/ 0 h 967936"/>
                  <a:gd name="connsiteX1" fmla="*/ 234192 w 999827"/>
                  <a:gd name="connsiteY1" fmla="*/ 7816 h 967936"/>
                  <a:gd name="connsiteX2" fmla="*/ 238096 w 999827"/>
                  <a:gd name="connsiteY2" fmla="*/ 733747 h 967936"/>
                  <a:gd name="connsiteX3" fmla="*/ 999827 w 999827"/>
                  <a:gd name="connsiteY3" fmla="*/ 749377 h 967936"/>
                  <a:gd name="connsiteX4" fmla="*/ 999826 w 999827"/>
                  <a:gd name="connsiteY4" fmla="*/ 967936 h 967936"/>
                  <a:gd name="connsiteX5" fmla="*/ 7815 w 999827"/>
                  <a:gd name="connsiteY5" fmla="*/ 964028 h 967936"/>
                  <a:gd name="connsiteX6" fmla="*/ 0 w 999827"/>
                  <a:gd name="connsiteY6" fmla="*/ 0 h 967936"/>
                  <a:gd name="connsiteX0" fmla="*/ 4 w 992012"/>
                  <a:gd name="connsiteY0" fmla="*/ 0 h 967937"/>
                  <a:gd name="connsiteX1" fmla="*/ 226377 w 992012"/>
                  <a:gd name="connsiteY1" fmla="*/ 7817 h 967937"/>
                  <a:gd name="connsiteX2" fmla="*/ 230281 w 992012"/>
                  <a:gd name="connsiteY2" fmla="*/ 733748 h 967937"/>
                  <a:gd name="connsiteX3" fmla="*/ 992012 w 992012"/>
                  <a:gd name="connsiteY3" fmla="*/ 749378 h 967937"/>
                  <a:gd name="connsiteX4" fmla="*/ 992011 w 992012"/>
                  <a:gd name="connsiteY4" fmla="*/ 967937 h 967937"/>
                  <a:gd name="connsiteX5" fmla="*/ 0 w 992012"/>
                  <a:gd name="connsiteY5" fmla="*/ 964029 h 967937"/>
                  <a:gd name="connsiteX6" fmla="*/ 4 w 992012"/>
                  <a:gd name="connsiteY6" fmla="*/ 0 h 967937"/>
                  <a:gd name="connsiteX0" fmla="*/ 4 w 992015"/>
                  <a:gd name="connsiteY0" fmla="*/ 0 h 967937"/>
                  <a:gd name="connsiteX1" fmla="*/ 226377 w 992015"/>
                  <a:gd name="connsiteY1" fmla="*/ 7817 h 967937"/>
                  <a:gd name="connsiteX2" fmla="*/ 230281 w 992015"/>
                  <a:gd name="connsiteY2" fmla="*/ 733748 h 967937"/>
                  <a:gd name="connsiteX3" fmla="*/ 992015 w 992015"/>
                  <a:gd name="connsiteY3" fmla="*/ 737655 h 967937"/>
                  <a:gd name="connsiteX4" fmla="*/ 992011 w 992015"/>
                  <a:gd name="connsiteY4" fmla="*/ 967937 h 967937"/>
                  <a:gd name="connsiteX5" fmla="*/ 0 w 992015"/>
                  <a:gd name="connsiteY5" fmla="*/ 964029 h 967937"/>
                  <a:gd name="connsiteX6" fmla="*/ 4 w 992015"/>
                  <a:gd name="connsiteY6" fmla="*/ 0 h 967937"/>
                  <a:gd name="connsiteX0" fmla="*/ 5 w 992015"/>
                  <a:gd name="connsiteY0" fmla="*/ 268242 h 960119"/>
                  <a:gd name="connsiteX1" fmla="*/ 226377 w 992015"/>
                  <a:gd name="connsiteY1" fmla="*/ -1 h 960119"/>
                  <a:gd name="connsiteX2" fmla="*/ 230281 w 992015"/>
                  <a:gd name="connsiteY2" fmla="*/ 725930 h 960119"/>
                  <a:gd name="connsiteX3" fmla="*/ 992015 w 992015"/>
                  <a:gd name="connsiteY3" fmla="*/ 729837 h 960119"/>
                  <a:gd name="connsiteX4" fmla="*/ 992011 w 992015"/>
                  <a:gd name="connsiteY4" fmla="*/ 960119 h 960119"/>
                  <a:gd name="connsiteX5" fmla="*/ 0 w 992015"/>
                  <a:gd name="connsiteY5" fmla="*/ 956211 h 960119"/>
                  <a:gd name="connsiteX6" fmla="*/ 5 w 992015"/>
                  <a:gd name="connsiteY6" fmla="*/ 268242 h 960119"/>
                  <a:gd name="connsiteX0" fmla="*/ 5 w 992015"/>
                  <a:gd name="connsiteY0" fmla="*/ 22858 h 714735"/>
                  <a:gd name="connsiteX1" fmla="*/ 234053 w 992015"/>
                  <a:gd name="connsiteY1" fmla="*/ 1 h 714735"/>
                  <a:gd name="connsiteX2" fmla="*/ 230281 w 992015"/>
                  <a:gd name="connsiteY2" fmla="*/ 480546 h 714735"/>
                  <a:gd name="connsiteX3" fmla="*/ 992015 w 992015"/>
                  <a:gd name="connsiteY3" fmla="*/ 484453 h 714735"/>
                  <a:gd name="connsiteX4" fmla="*/ 992011 w 992015"/>
                  <a:gd name="connsiteY4" fmla="*/ 714735 h 714735"/>
                  <a:gd name="connsiteX5" fmla="*/ 0 w 992015"/>
                  <a:gd name="connsiteY5" fmla="*/ 710827 h 714735"/>
                  <a:gd name="connsiteX6" fmla="*/ 5 w 992015"/>
                  <a:gd name="connsiteY6" fmla="*/ 22858 h 714735"/>
                  <a:gd name="connsiteX0" fmla="*/ 5 w 992015"/>
                  <a:gd name="connsiteY0" fmla="*/ 0 h 691877"/>
                  <a:gd name="connsiteX1" fmla="*/ 234058 w 992015"/>
                  <a:gd name="connsiteY1" fmla="*/ 15482 h 691877"/>
                  <a:gd name="connsiteX2" fmla="*/ 230281 w 992015"/>
                  <a:gd name="connsiteY2" fmla="*/ 457688 h 691877"/>
                  <a:gd name="connsiteX3" fmla="*/ 992015 w 992015"/>
                  <a:gd name="connsiteY3" fmla="*/ 461595 h 691877"/>
                  <a:gd name="connsiteX4" fmla="*/ 992011 w 992015"/>
                  <a:gd name="connsiteY4" fmla="*/ 691877 h 691877"/>
                  <a:gd name="connsiteX5" fmla="*/ 0 w 992015"/>
                  <a:gd name="connsiteY5" fmla="*/ 687969 h 691877"/>
                  <a:gd name="connsiteX6" fmla="*/ 5 w 992015"/>
                  <a:gd name="connsiteY6" fmla="*/ 0 h 691877"/>
                  <a:gd name="connsiteX0" fmla="*/ 5 w 992010"/>
                  <a:gd name="connsiteY0" fmla="*/ 0 h 691877"/>
                  <a:gd name="connsiteX1" fmla="*/ 234058 w 992010"/>
                  <a:gd name="connsiteY1" fmla="*/ 15482 h 691877"/>
                  <a:gd name="connsiteX2" fmla="*/ 230281 w 992010"/>
                  <a:gd name="connsiteY2" fmla="*/ 457688 h 691877"/>
                  <a:gd name="connsiteX3" fmla="*/ 646940 w 992010"/>
                  <a:gd name="connsiteY3" fmla="*/ 453927 h 691877"/>
                  <a:gd name="connsiteX4" fmla="*/ 992011 w 992010"/>
                  <a:gd name="connsiteY4" fmla="*/ 691877 h 691877"/>
                  <a:gd name="connsiteX5" fmla="*/ 0 w 992010"/>
                  <a:gd name="connsiteY5" fmla="*/ 687969 h 691877"/>
                  <a:gd name="connsiteX6" fmla="*/ 5 w 992010"/>
                  <a:gd name="connsiteY6" fmla="*/ 0 h 691877"/>
                  <a:gd name="connsiteX0" fmla="*/ 5 w 662270"/>
                  <a:gd name="connsiteY0" fmla="*/ 0 h 691877"/>
                  <a:gd name="connsiteX1" fmla="*/ 234058 w 662270"/>
                  <a:gd name="connsiteY1" fmla="*/ 15482 h 691877"/>
                  <a:gd name="connsiteX2" fmla="*/ 230281 w 662270"/>
                  <a:gd name="connsiteY2" fmla="*/ 457688 h 691877"/>
                  <a:gd name="connsiteX3" fmla="*/ 646940 w 662270"/>
                  <a:gd name="connsiteY3" fmla="*/ 453927 h 691877"/>
                  <a:gd name="connsiteX4" fmla="*/ 662270 w 662270"/>
                  <a:gd name="connsiteY4" fmla="*/ 691877 h 691877"/>
                  <a:gd name="connsiteX5" fmla="*/ 0 w 662270"/>
                  <a:gd name="connsiteY5" fmla="*/ 687969 h 691877"/>
                  <a:gd name="connsiteX6" fmla="*/ 5 w 662270"/>
                  <a:gd name="connsiteY6" fmla="*/ 0 h 691877"/>
                  <a:gd name="connsiteX0" fmla="*/ 1 w 680772"/>
                  <a:gd name="connsiteY0" fmla="*/ -1 h 691877"/>
                  <a:gd name="connsiteX1" fmla="*/ 252560 w 680772"/>
                  <a:gd name="connsiteY1" fmla="*/ 15482 h 691877"/>
                  <a:gd name="connsiteX2" fmla="*/ 248783 w 680772"/>
                  <a:gd name="connsiteY2" fmla="*/ 457688 h 691877"/>
                  <a:gd name="connsiteX3" fmla="*/ 665442 w 680772"/>
                  <a:gd name="connsiteY3" fmla="*/ 453927 h 691877"/>
                  <a:gd name="connsiteX4" fmla="*/ 680772 w 680772"/>
                  <a:gd name="connsiteY4" fmla="*/ 691877 h 691877"/>
                  <a:gd name="connsiteX5" fmla="*/ 18502 w 680772"/>
                  <a:gd name="connsiteY5" fmla="*/ 687969 h 691877"/>
                  <a:gd name="connsiteX6" fmla="*/ 1 w 680772"/>
                  <a:gd name="connsiteY6" fmla="*/ -1 h 691877"/>
                  <a:gd name="connsiteX0" fmla="*/ 6187 w 662270"/>
                  <a:gd name="connsiteY0" fmla="*/ 9198 h 676394"/>
                  <a:gd name="connsiteX1" fmla="*/ 234058 w 662270"/>
                  <a:gd name="connsiteY1" fmla="*/ -1 h 676394"/>
                  <a:gd name="connsiteX2" fmla="*/ 230281 w 662270"/>
                  <a:gd name="connsiteY2" fmla="*/ 442205 h 676394"/>
                  <a:gd name="connsiteX3" fmla="*/ 646940 w 662270"/>
                  <a:gd name="connsiteY3" fmla="*/ 438444 h 676394"/>
                  <a:gd name="connsiteX4" fmla="*/ 662270 w 662270"/>
                  <a:gd name="connsiteY4" fmla="*/ 676394 h 676394"/>
                  <a:gd name="connsiteX5" fmla="*/ 0 w 662270"/>
                  <a:gd name="connsiteY5" fmla="*/ 672486 h 676394"/>
                  <a:gd name="connsiteX6" fmla="*/ 6187 w 662270"/>
                  <a:gd name="connsiteY6" fmla="*/ 9198 h 676394"/>
                  <a:gd name="connsiteX0" fmla="*/ 6187 w 662270"/>
                  <a:gd name="connsiteY0" fmla="*/ 9198 h 676394"/>
                  <a:gd name="connsiteX1" fmla="*/ 234057 w 662270"/>
                  <a:gd name="connsiteY1" fmla="*/ 0 h 676394"/>
                  <a:gd name="connsiteX2" fmla="*/ 230281 w 662270"/>
                  <a:gd name="connsiteY2" fmla="*/ 442205 h 676394"/>
                  <a:gd name="connsiteX3" fmla="*/ 646940 w 662270"/>
                  <a:gd name="connsiteY3" fmla="*/ 438444 h 676394"/>
                  <a:gd name="connsiteX4" fmla="*/ 662270 w 662270"/>
                  <a:gd name="connsiteY4" fmla="*/ 676394 h 676394"/>
                  <a:gd name="connsiteX5" fmla="*/ 0 w 662270"/>
                  <a:gd name="connsiteY5" fmla="*/ 672486 h 676394"/>
                  <a:gd name="connsiteX6" fmla="*/ 6187 w 662270"/>
                  <a:gd name="connsiteY6" fmla="*/ 9198 h 676394"/>
                  <a:gd name="connsiteX0" fmla="*/ 6187 w 662270"/>
                  <a:gd name="connsiteY0" fmla="*/ 3028 h 670224"/>
                  <a:gd name="connsiteX1" fmla="*/ 234057 w 662270"/>
                  <a:gd name="connsiteY1" fmla="*/ 0 h 670224"/>
                  <a:gd name="connsiteX2" fmla="*/ 230281 w 662270"/>
                  <a:gd name="connsiteY2" fmla="*/ 436035 h 670224"/>
                  <a:gd name="connsiteX3" fmla="*/ 646940 w 662270"/>
                  <a:gd name="connsiteY3" fmla="*/ 432274 h 670224"/>
                  <a:gd name="connsiteX4" fmla="*/ 662270 w 662270"/>
                  <a:gd name="connsiteY4" fmla="*/ 670224 h 670224"/>
                  <a:gd name="connsiteX5" fmla="*/ 0 w 662270"/>
                  <a:gd name="connsiteY5" fmla="*/ 666316 h 670224"/>
                  <a:gd name="connsiteX6" fmla="*/ 6187 w 662270"/>
                  <a:gd name="connsiteY6" fmla="*/ 3028 h 670224"/>
                  <a:gd name="connsiteX0" fmla="*/ 6187 w 671630"/>
                  <a:gd name="connsiteY0" fmla="*/ 3028 h 670224"/>
                  <a:gd name="connsiteX1" fmla="*/ 234057 w 671630"/>
                  <a:gd name="connsiteY1" fmla="*/ 0 h 670224"/>
                  <a:gd name="connsiteX2" fmla="*/ 230281 w 671630"/>
                  <a:gd name="connsiteY2" fmla="*/ 436035 h 670224"/>
                  <a:gd name="connsiteX3" fmla="*/ 671629 w 671630"/>
                  <a:gd name="connsiteY3" fmla="*/ 444613 h 670224"/>
                  <a:gd name="connsiteX4" fmla="*/ 662270 w 671630"/>
                  <a:gd name="connsiteY4" fmla="*/ 670224 h 670224"/>
                  <a:gd name="connsiteX5" fmla="*/ 0 w 671630"/>
                  <a:gd name="connsiteY5" fmla="*/ 666316 h 670224"/>
                  <a:gd name="connsiteX6" fmla="*/ 6187 w 671630"/>
                  <a:gd name="connsiteY6" fmla="*/ 3028 h 670224"/>
                  <a:gd name="connsiteX0" fmla="*/ 6187 w 665468"/>
                  <a:gd name="connsiteY0" fmla="*/ 3028 h 670224"/>
                  <a:gd name="connsiteX1" fmla="*/ 234057 w 665468"/>
                  <a:gd name="connsiteY1" fmla="*/ 0 h 670224"/>
                  <a:gd name="connsiteX2" fmla="*/ 230281 w 665468"/>
                  <a:gd name="connsiteY2" fmla="*/ 436035 h 670224"/>
                  <a:gd name="connsiteX3" fmla="*/ 665467 w 665468"/>
                  <a:gd name="connsiteY3" fmla="*/ 450785 h 670224"/>
                  <a:gd name="connsiteX4" fmla="*/ 662270 w 665468"/>
                  <a:gd name="connsiteY4" fmla="*/ 670224 h 670224"/>
                  <a:gd name="connsiteX5" fmla="*/ 0 w 665468"/>
                  <a:gd name="connsiteY5" fmla="*/ 666316 h 670224"/>
                  <a:gd name="connsiteX6" fmla="*/ 6187 w 665468"/>
                  <a:gd name="connsiteY6" fmla="*/ 3028 h 670224"/>
                  <a:gd name="connsiteX0" fmla="*/ 6187 w 662270"/>
                  <a:gd name="connsiteY0" fmla="*/ 3028 h 670224"/>
                  <a:gd name="connsiteX1" fmla="*/ 234057 w 662270"/>
                  <a:gd name="connsiteY1" fmla="*/ 0 h 670224"/>
                  <a:gd name="connsiteX2" fmla="*/ 230281 w 662270"/>
                  <a:gd name="connsiteY2" fmla="*/ 436035 h 670224"/>
                  <a:gd name="connsiteX3" fmla="*/ 653135 w 662270"/>
                  <a:gd name="connsiteY3" fmla="*/ 444610 h 670224"/>
                  <a:gd name="connsiteX4" fmla="*/ 662270 w 662270"/>
                  <a:gd name="connsiteY4" fmla="*/ 670224 h 670224"/>
                  <a:gd name="connsiteX5" fmla="*/ 0 w 662270"/>
                  <a:gd name="connsiteY5" fmla="*/ 666316 h 670224"/>
                  <a:gd name="connsiteX6" fmla="*/ 6187 w 662270"/>
                  <a:gd name="connsiteY6" fmla="*/ 3028 h 670224"/>
                  <a:gd name="connsiteX0" fmla="*/ 6182 w 662265"/>
                  <a:gd name="connsiteY0" fmla="*/ 3028 h 672486"/>
                  <a:gd name="connsiteX1" fmla="*/ 234052 w 662265"/>
                  <a:gd name="connsiteY1" fmla="*/ 0 h 672486"/>
                  <a:gd name="connsiteX2" fmla="*/ 230276 w 662265"/>
                  <a:gd name="connsiteY2" fmla="*/ 436035 h 672486"/>
                  <a:gd name="connsiteX3" fmla="*/ 653130 w 662265"/>
                  <a:gd name="connsiteY3" fmla="*/ 444610 h 672486"/>
                  <a:gd name="connsiteX4" fmla="*/ 662265 w 662265"/>
                  <a:gd name="connsiteY4" fmla="*/ 670224 h 672486"/>
                  <a:gd name="connsiteX5" fmla="*/ 1 w 662265"/>
                  <a:gd name="connsiteY5" fmla="*/ 672485 h 672486"/>
                  <a:gd name="connsiteX6" fmla="*/ 6182 w 662265"/>
                  <a:gd name="connsiteY6" fmla="*/ 3028 h 672486"/>
                  <a:gd name="connsiteX0" fmla="*/ 6182 w 671643"/>
                  <a:gd name="connsiteY0" fmla="*/ 3028 h 672486"/>
                  <a:gd name="connsiteX1" fmla="*/ 234052 w 671643"/>
                  <a:gd name="connsiteY1" fmla="*/ 0 h 672486"/>
                  <a:gd name="connsiteX2" fmla="*/ 230276 w 671643"/>
                  <a:gd name="connsiteY2" fmla="*/ 436035 h 672486"/>
                  <a:gd name="connsiteX3" fmla="*/ 671643 w 671643"/>
                  <a:gd name="connsiteY3" fmla="*/ 444609 h 672486"/>
                  <a:gd name="connsiteX4" fmla="*/ 662265 w 671643"/>
                  <a:gd name="connsiteY4" fmla="*/ 670224 h 672486"/>
                  <a:gd name="connsiteX5" fmla="*/ 1 w 671643"/>
                  <a:gd name="connsiteY5" fmla="*/ 672485 h 672486"/>
                  <a:gd name="connsiteX6" fmla="*/ 6182 w 671643"/>
                  <a:gd name="connsiteY6" fmla="*/ 3028 h 67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643" h="672486">
                    <a:moveTo>
                      <a:pt x="6182" y="3028"/>
                    </a:moveTo>
                    <a:lnTo>
                      <a:pt x="234052" y="0"/>
                    </a:lnTo>
                    <a:cubicBezTo>
                      <a:pt x="235353" y="241977"/>
                      <a:pt x="228975" y="194058"/>
                      <a:pt x="230276" y="436035"/>
                    </a:cubicBezTo>
                    <a:lnTo>
                      <a:pt x="671643" y="444609"/>
                    </a:lnTo>
                    <a:cubicBezTo>
                      <a:pt x="671643" y="517462"/>
                      <a:pt x="662265" y="597371"/>
                      <a:pt x="662265" y="670224"/>
                    </a:cubicBezTo>
                    <a:lnTo>
                      <a:pt x="1" y="672485"/>
                    </a:lnTo>
                    <a:cubicBezTo>
                      <a:pt x="2" y="351142"/>
                      <a:pt x="6181" y="324371"/>
                      <a:pt x="6182" y="3028"/>
                    </a:cubicBezTo>
                    <a:close/>
                  </a:path>
                </a:pathLst>
              </a:cu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grpSp>
        <p:sp>
          <p:nvSpPr>
            <p:cNvPr id="42" name="ZoneTexte 41">
              <a:extLst>
                <a:ext uri="{FF2B5EF4-FFF2-40B4-BE49-F238E27FC236}">
                  <a16:creationId xmlns="" xmlns:a16="http://schemas.microsoft.com/office/drawing/2014/main" id="{1A284579-FD08-4056-B3F1-044AA3E38623}"/>
                </a:ext>
              </a:extLst>
            </p:cNvPr>
            <p:cNvSpPr txBox="1"/>
            <p:nvPr/>
          </p:nvSpPr>
          <p:spPr>
            <a:xfrm>
              <a:off x="84922" y="1810496"/>
              <a:ext cx="1068274" cy="306072"/>
            </a:xfrm>
            <a:prstGeom prst="rect">
              <a:avLst/>
            </a:prstGeom>
            <a:noFill/>
          </p:spPr>
          <p:txBody>
            <a:bodyPr wrap="square" rtlCol="0">
              <a:noAutofit/>
            </a:bodyPr>
            <a:lstStyle/>
            <a:p>
              <a:pPr algn="ctr"/>
              <a:r>
                <a:rPr lang="fr-FR" sz="1200" b="1" cap="all" dirty="0">
                  <a:latin typeface="Century Gothic" panose="020B0502020202020204" pitchFamily="34" charset="0"/>
                  <a:cs typeface="HelveticaNeueLT Com 55 Roman"/>
                </a:rPr>
                <a:t>CINÉMA</a:t>
              </a:r>
            </a:p>
          </p:txBody>
        </p:sp>
        <p:sp>
          <p:nvSpPr>
            <p:cNvPr id="43" name="Forme en L 4">
              <a:extLst>
                <a:ext uri="{FF2B5EF4-FFF2-40B4-BE49-F238E27FC236}">
                  <a16:creationId xmlns="" xmlns:a16="http://schemas.microsoft.com/office/drawing/2014/main" id="{07C2D28F-3FDC-4DD9-8758-F4D716EAB8DB}"/>
                </a:ext>
              </a:extLst>
            </p:cNvPr>
            <p:cNvSpPr/>
            <p:nvPr/>
          </p:nvSpPr>
          <p:spPr>
            <a:xfrm rot="16200000">
              <a:off x="992984" y="1944244"/>
              <a:ext cx="259188" cy="259513"/>
            </a:xfrm>
            <a:custGeom>
              <a:avLst/>
              <a:gdLst>
                <a:gd name="connsiteX0" fmla="*/ 0 w 460562"/>
                <a:gd name="connsiteY0" fmla="*/ 0 h 506828"/>
                <a:gd name="connsiteX1" fmla="*/ 230281 w 460562"/>
                <a:gd name="connsiteY1" fmla="*/ 0 h 506828"/>
                <a:gd name="connsiteX2" fmla="*/ 230281 w 460562"/>
                <a:gd name="connsiteY2" fmla="*/ 276547 h 506828"/>
                <a:gd name="connsiteX3" fmla="*/ 460562 w 460562"/>
                <a:gd name="connsiteY3" fmla="*/ 276547 h 506828"/>
                <a:gd name="connsiteX4" fmla="*/ 460562 w 460562"/>
                <a:gd name="connsiteY4" fmla="*/ 506828 h 506828"/>
                <a:gd name="connsiteX5" fmla="*/ 0 w 460562"/>
                <a:gd name="connsiteY5" fmla="*/ 506828 h 506828"/>
                <a:gd name="connsiteX6" fmla="*/ 0 w 460562"/>
                <a:gd name="connsiteY6" fmla="*/ 0 h 506828"/>
                <a:gd name="connsiteX0" fmla="*/ 0 w 468377"/>
                <a:gd name="connsiteY0" fmla="*/ 0 h 964028"/>
                <a:gd name="connsiteX1" fmla="*/ 238096 w 468377"/>
                <a:gd name="connsiteY1" fmla="*/ 457200 h 964028"/>
                <a:gd name="connsiteX2" fmla="*/ 238096 w 468377"/>
                <a:gd name="connsiteY2" fmla="*/ 733747 h 964028"/>
                <a:gd name="connsiteX3" fmla="*/ 468377 w 468377"/>
                <a:gd name="connsiteY3" fmla="*/ 733747 h 964028"/>
                <a:gd name="connsiteX4" fmla="*/ 468377 w 468377"/>
                <a:gd name="connsiteY4" fmla="*/ 964028 h 964028"/>
                <a:gd name="connsiteX5" fmla="*/ 7815 w 468377"/>
                <a:gd name="connsiteY5" fmla="*/ 964028 h 964028"/>
                <a:gd name="connsiteX6" fmla="*/ 0 w 468377"/>
                <a:gd name="connsiteY6" fmla="*/ 0 h 964028"/>
                <a:gd name="connsiteX0" fmla="*/ 0 w 468377"/>
                <a:gd name="connsiteY0" fmla="*/ 0 h 964028"/>
                <a:gd name="connsiteX1" fmla="*/ 234192 w 468377"/>
                <a:gd name="connsiteY1" fmla="*/ 7816 h 964028"/>
                <a:gd name="connsiteX2" fmla="*/ 238096 w 468377"/>
                <a:gd name="connsiteY2" fmla="*/ 733747 h 964028"/>
                <a:gd name="connsiteX3" fmla="*/ 468377 w 468377"/>
                <a:gd name="connsiteY3" fmla="*/ 733747 h 964028"/>
                <a:gd name="connsiteX4" fmla="*/ 468377 w 468377"/>
                <a:gd name="connsiteY4" fmla="*/ 964028 h 964028"/>
                <a:gd name="connsiteX5" fmla="*/ 7815 w 468377"/>
                <a:gd name="connsiteY5" fmla="*/ 964028 h 964028"/>
                <a:gd name="connsiteX6" fmla="*/ 0 w 468377"/>
                <a:gd name="connsiteY6" fmla="*/ 0 h 964028"/>
                <a:gd name="connsiteX0" fmla="*/ 0 w 999827"/>
                <a:gd name="connsiteY0" fmla="*/ 0 h 964028"/>
                <a:gd name="connsiteX1" fmla="*/ 234192 w 999827"/>
                <a:gd name="connsiteY1" fmla="*/ 7816 h 964028"/>
                <a:gd name="connsiteX2" fmla="*/ 238096 w 999827"/>
                <a:gd name="connsiteY2" fmla="*/ 733747 h 964028"/>
                <a:gd name="connsiteX3" fmla="*/ 999827 w 999827"/>
                <a:gd name="connsiteY3" fmla="*/ 749377 h 964028"/>
                <a:gd name="connsiteX4" fmla="*/ 468377 w 999827"/>
                <a:gd name="connsiteY4" fmla="*/ 964028 h 964028"/>
                <a:gd name="connsiteX5" fmla="*/ 7815 w 999827"/>
                <a:gd name="connsiteY5" fmla="*/ 964028 h 964028"/>
                <a:gd name="connsiteX6" fmla="*/ 0 w 999827"/>
                <a:gd name="connsiteY6" fmla="*/ 0 h 964028"/>
                <a:gd name="connsiteX0" fmla="*/ 0 w 999827"/>
                <a:gd name="connsiteY0" fmla="*/ 0 h 967936"/>
                <a:gd name="connsiteX1" fmla="*/ 234192 w 999827"/>
                <a:gd name="connsiteY1" fmla="*/ 7816 h 967936"/>
                <a:gd name="connsiteX2" fmla="*/ 238096 w 999827"/>
                <a:gd name="connsiteY2" fmla="*/ 733747 h 967936"/>
                <a:gd name="connsiteX3" fmla="*/ 999827 w 999827"/>
                <a:gd name="connsiteY3" fmla="*/ 749377 h 967936"/>
                <a:gd name="connsiteX4" fmla="*/ 999826 w 999827"/>
                <a:gd name="connsiteY4" fmla="*/ 967936 h 967936"/>
                <a:gd name="connsiteX5" fmla="*/ 7815 w 999827"/>
                <a:gd name="connsiteY5" fmla="*/ 964028 h 967936"/>
                <a:gd name="connsiteX6" fmla="*/ 0 w 999827"/>
                <a:gd name="connsiteY6" fmla="*/ 0 h 967936"/>
                <a:gd name="connsiteX0" fmla="*/ 4 w 992012"/>
                <a:gd name="connsiteY0" fmla="*/ 0 h 967937"/>
                <a:gd name="connsiteX1" fmla="*/ 226377 w 992012"/>
                <a:gd name="connsiteY1" fmla="*/ 7817 h 967937"/>
                <a:gd name="connsiteX2" fmla="*/ 230281 w 992012"/>
                <a:gd name="connsiteY2" fmla="*/ 733748 h 967937"/>
                <a:gd name="connsiteX3" fmla="*/ 992012 w 992012"/>
                <a:gd name="connsiteY3" fmla="*/ 749378 h 967937"/>
                <a:gd name="connsiteX4" fmla="*/ 992011 w 992012"/>
                <a:gd name="connsiteY4" fmla="*/ 967937 h 967937"/>
                <a:gd name="connsiteX5" fmla="*/ 0 w 992012"/>
                <a:gd name="connsiteY5" fmla="*/ 964029 h 967937"/>
                <a:gd name="connsiteX6" fmla="*/ 4 w 992012"/>
                <a:gd name="connsiteY6" fmla="*/ 0 h 967937"/>
                <a:gd name="connsiteX0" fmla="*/ 4 w 992015"/>
                <a:gd name="connsiteY0" fmla="*/ 0 h 967937"/>
                <a:gd name="connsiteX1" fmla="*/ 226377 w 992015"/>
                <a:gd name="connsiteY1" fmla="*/ 7817 h 967937"/>
                <a:gd name="connsiteX2" fmla="*/ 230281 w 992015"/>
                <a:gd name="connsiteY2" fmla="*/ 733748 h 967937"/>
                <a:gd name="connsiteX3" fmla="*/ 992015 w 992015"/>
                <a:gd name="connsiteY3" fmla="*/ 737655 h 967937"/>
                <a:gd name="connsiteX4" fmla="*/ 992011 w 992015"/>
                <a:gd name="connsiteY4" fmla="*/ 967937 h 967937"/>
                <a:gd name="connsiteX5" fmla="*/ 0 w 992015"/>
                <a:gd name="connsiteY5" fmla="*/ 964029 h 967937"/>
                <a:gd name="connsiteX6" fmla="*/ 4 w 992015"/>
                <a:gd name="connsiteY6" fmla="*/ 0 h 967937"/>
                <a:gd name="connsiteX0" fmla="*/ 5 w 992015"/>
                <a:gd name="connsiteY0" fmla="*/ 268242 h 960119"/>
                <a:gd name="connsiteX1" fmla="*/ 226377 w 992015"/>
                <a:gd name="connsiteY1" fmla="*/ -1 h 960119"/>
                <a:gd name="connsiteX2" fmla="*/ 230281 w 992015"/>
                <a:gd name="connsiteY2" fmla="*/ 725930 h 960119"/>
                <a:gd name="connsiteX3" fmla="*/ 992015 w 992015"/>
                <a:gd name="connsiteY3" fmla="*/ 729837 h 960119"/>
                <a:gd name="connsiteX4" fmla="*/ 992011 w 992015"/>
                <a:gd name="connsiteY4" fmla="*/ 960119 h 960119"/>
                <a:gd name="connsiteX5" fmla="*/ 0 w 992015"/>
                <a:gd name="connsiteY5" fmla="*/ 956211 h 960119"/>
                <a:gd name="connsiteX6" fmla="*/ 5 w 992015"/>
                <a:gd name="connsiteY6" fmla="*/ 268242 h 960119"/>
                <a:gd name="connsiteX0" fmla="*/ 5 w 992015"/>
                <a:gd name="connsiteY0" fmla="*/ 22858 h 714735"/>
                <a:gd name="connsiteX1" fmla="*/ 234053 w 992015"/>
                <a:gd name="connsiteY1" fmla="*/ 1 h 714735"/>
                <a:gd name="connsiteX2" fmla="*/ 230281 w 992015"/>
                <a:gd name="connsiteY2" fmla="*/ 480546 h 714735"/>
                <a:gd name="connsiteX3" fmla="*/ 992015 w 992015"/>
                <a:gd name="connsiteY3" fmla="*/ 484453 h 714735"/>
                <a:gd name="connsiteX4" fmla="*/ 992011 w 992015"/>
                <a:gd name="connsiteY4" fmla="*/ 714735 h 714735"/>
                <a:gd name="connsiteX5" fmla="*/ 0 w 992015"/>
                <a:gd name="connsiteY5" fmla="*/ 710827 h 714735"/>
                <a:gd name="connsiteX6" fmla="*/ 5 w 992015"/>
                <a:gd name="connsiteY6" fmla="*/ 22858 h 714735"/>
                <a:gd name="connsiteX0" fmla="*/ 5 w 992015"/>
                <a:gd name="connsiteY0" fmla="*/ 0 h 691877"/>
                <a:gd name="connsiteX1" fmla="*/ 234058 w 992015"/>
                <a:gd name="connsiteY1" fmla="*/ 15482 h 691877"/>
                <a:gd name="connsiteX2" fmla="*/ 230281 w 992015"/>
                <a:gd name="connsiteY2" fmla="*/ 457688 h 691877"/>
                <a:gd name="connsiteX3" fmla="*/ 992015 w 992015"/>
                <a:gd name="connsiteY3" fmla="*/ 461595 h 691877"/>
                <a:gd name="connsiteX4" fmla="*/ 992011 w 992015"/>
                <a:gd name="connsiteY4" fmla="*/ 691877 h 691877"/>
                <a:gd name="connsiteX5" fmla="*/ 0 w 992015"/>
                <a:gd name="connsiteY5" fmla="*/ 687969 h 691877"/>
                <a:gd name="connsiteX6" fmla="*/ 5 w 992015"/>
                <a:gd name="connsiteY6" fmla="*/ 0 h 691877"/>
                <a:gd name="connsiteX0" fmla="*/ 5 w 992010"/>
                <a:gd name="connsiteY0" fmla="*/ 0 h 691877"/>
                <a:gd name="connsiteX1" fmla="*/ 234058 w 992010"/>
                <a:gd name="connsiteY1" fmla="*/ 15482 h 691877"/>
                <a:gd name="connsiteX2" fmla="*/ 230281 w 992010"/>
                <a:gd name="connsiteY2" fmla="*/ 457688 h 691877"/>
                <a:gd name="connsiteX3" fmla="*/ 646940 w 992010"/>
                <a:gd name="connsiteY3" fmla="*/ 453927 h 691877"/>
                <a:gd name="connsiteX4" fmla="*/ 992011 w 992010"/>
                <a:gd name="connsiteY4" fmla="*/ 691877 h 691877"/>
                <a:gd name="connsiteX5" fmla="*/ 0 w 992010"/>
                <a:gd name="connsiteY5" fmla="*/ 687969 h 691877"/>
                <a:gd name="connsiteX6" fmla="*/ 5 w 992010"/>
                <a:gd name="connsiteY6" fmla="*/ 0 h 691877"/>
                <a:gd name="connsiteX0" fmla="*/ 5 w 662270"/>
                <a:gd name="connsiteY0" fmla="*/ 0 h 691877"/>
                <a:gd name="connsiteX1" fmla="*/ 234058 w 662270"/>
                <a:gd name="connsiteY1" fmla="*/ 15482 h 691877"/>
                <a:gd name="connsiteX2" fmla="*/ 230281 w 662270"/>
                <a:gd name="connsiteY2" fmla="*/ 457688 h 691877"/>
                <a:gd name="connsiteX3" fmla="*/ 646940 w 662270"/>
                <a:gd name="connsiteY3" fmla="*/ 453927 h 691877"/>
                <a:gd name="connsiteX4" fmla="*/ 662270 w 662270"/>
                <a:gd name="connsiteY4" fmla="*/ 691877 h 691877"/>
                <a:gd name="connsiteX5" fmla="*/ 0 w 662270"/>
                <a:gd name="connsiteY5" fmla="*/ 687969 h 691877"/>
                <a:gd name="connsiteX6" fmla="*/ 5 w 662270"/>
                <a:gd name="connsiteY6" fmla="*/ 0 h 691877"/>
                <a:gd name="connsiteX0" fmla="*/ 1 w 680772"/>
                <a:gd name="connsiteY0" fmla="*/ -1 h 691877"/>
                <a:gd name="connsiteX1" fmla="*/ 252560 w 680772"/>
                <a:gd name="connsiteY1" fmla="*/ 15482 h 691877"/>
                <a:gd name="connsiteX2" fmla="*/ 248783 w 680772"/>
                <a:gd name="connsiteY2" fmla="*/ 457688 h 691877"/>
                <a:gd name="connsiteX3" fmla="*/ 665442 w 680772"/>
                <a:gd name="connsiteY3" fmla="*/ 453927 h 691877"/>
                <a:gd name="connsiteX4" fmla="*/ 680772 w 680772"/>
                <a:gd name="connsiteY4" fmla="*/ 691877 h 691877"/>
                <a:gd name="connsiteX5" fmla="*/ 18502 w 680772"/>
                <a:gd name="connsiteY5" fmla="*/ 687969 h 691877"/>
                <a:gd name="connsiteX6" fmla="*/ 1 w 680772"/>
                <a:gd name="connsiteY6" fmla="*/ -1 h 691877"/>
                <a:gd name="connsiteX0" fmla="*/ 6187 w 662270"/>
                <a:gd name="connsiteY0" fmla="*/ 9198 h 676394"/>
                <a:gd name="connsiteX1" fmla="*/ 234058 w 662270"/>
                <a:gd name="connsiteY1" fmla="*/ -1 h 676394"/>
                <a:gd name="connsiteX2" fmla="*/ 230281 w 662270"/>
                <a:gd name="connsiteY2" fmla="*/ 442205 h 676394"/>
                <a:gd name="connsiteX3" fmla="*/ 646940 w 662270"/>
                <a:gd name="connsiteY3" fmla="*/ 438444 h 676394"/>
                <a:gd name="connsiteX4" fmla="*/ 662270 w 662270"/>
                <a:gd name="connsiteY4" fmla="*/ 676394 h 676394"/>
                <a:gd name="connsiteX5" fmla="*/ 0 w 662270"/>
                <a:gd name="connsiteY5" fmla="*/ 672486 h 676394"/>
                <a:gd name="connsiteX6" fmla="*/ 6187 w 662270"/>
                <a:gd name="connsiteY6" fmla="*/ 9198 h 676394"/>
                <a:gd name="connsiteX0" fmla="*/ 6187 w 662270"/>
                <a:gd name="connsiteY0" fmla="*/ 9198 h 676394"/>
                <a:gd name="connsiteX1" fmla="*/ 234057 w 662270"/>
                <a:gd name="connsiteY1" fmla="*/ 0 h 676394"/>
                <a:gd name="connsiteX2" fmla="*/ 230281 w 662270"/>
                <a:gd name="connsiteY2" fmla="*/ 442205 h 676394"/>
                <a:gd name="connsiteX3" fmla="*/ 646940 w 662270"/>
                <a:gd name="connsiteY3" fmla="*/ 438444 h 676394"/>
                <a:gd name="connsiteX4" fmla="*/ 662270 w 662270"/>
                <a:gd name="connsiteY4" fmla="*/ 676394 h 676394"/>
                <a:gd name="connsiteX5" fmla="*/ 0 w 662270"/>
                <a:gd name="connsiteY5" fmla="*/ 672486 h 676394"/>
                <a:gd name="connsiteX6" fmla="*/ 6187 w 662270"/>
                <a:gd name="connsiteY6" fmla="*/ 9198 h 676394"/>
                <a:gd name="connsiteX0" fmla="*/ 6187 w 662270"/>
                <a:gd name="connsiteY0" fmla="*/ 3028 h 670224"/>
                <a:gd name="connsiteX1" fmla="*/ 234057 w 662270"/>
                <a:gd name="connsiteY1" fmla="*/ 0 h 670224"/>
                <a:gd name="connsiteX2" fmla="*/ 230281 w 662270"/>
                <a:gd name="connsiteY2" fmla="*/ 436035 h 670224"/>
                <a:gd name="connsiteX3" fmla="*/ 646940 w 662270"/>
                <a:gd name="connsiteY3" fmla="*/ 432274 h 670224"/>
                <a:gd name="connsiteX4" fmla="*/ 662270 w 662270"/>
                <a:gd name="connsiteY4" fmla="*/ 670224 h 670224"/>
                <a:gd name="connsiteX5" fmla="*/ 0 w 662270"/>
                <a:gd name="connsiteY5" fmla="*/ 666316 h 670224"/>
                <a:gd name="connsiteX6" fmla="*/ 6187 w 662270"/>
                <a:gd name="connsiteY6" fmla="*/ 3028 h 670224"/>
                <a:gd name="connsiteX0" fmla="*/ 6187 w 671630"/>
                <a:gd name="connsiteY0" fmla="*/ 3028 h 670224"/>
                <a:gd name="connsiteX1" fmla="*/ 234057 w 671630"/>
                <a:gd name="connsiteY1" fmla="*/ 0 h 670224"/>
                <a:gd name="connsiteX2" fmla="*/ 230281 w 671630"/>
                <a:gd name="connsiteY2" fmla="*/ 436035 h 670224"/>
                <a:gd name="connsiteX3" fmla="*/ 671629 w 671630"/>
                <a:gd name="connsiteY3" fmla="*/ 444613 h 670224"/>
                <a:gd name="connsiteX4" fmla="*/ 662270 w 671630"/>
                <a:gd name="connsiteY4" fmla="*/ 670224 h 670224"/>
                <a:gd name="connsiteX5" fmla="*/ 0 w 671630"/>
                <a:gd name="connsiteY5" fmla="*/ 666316 h 670224"/>
                <a:gd name="connsiteX6" fmla="*/ 6187 w 671630"/>
                <a:gd name="connsiteY6" fmla="*/ 3028 h 670224"/>
                <a:gd name="connsiteX0" fmla="*/ 6187 w 665468"/>
                <a:gd name="connsiteY0" fmla="*/ 3028 h 670224"/>
                <a:gd name="connsiteX1" fmla="*/ 234057 w 665468"/>
                <a:gd name="connsiteY1" fmla="*/ 0 h 670224"/>
                <a:gd name="connsiteX2" fmla="*/ 230281 w 665468"/>
                <a:gd name="connsiteY2" fmla="*/ 436035 h 670224"/>
                <a:gd name="connsiteX3" fmla="*/ 665467 w 665468"/>
                <a:gd name="connsiteY3" fmla="*/ 450785 h 670224"/>
                <a:gd name="connsiteX4" fmla="*/ 662270 w 665468"/>
                <a:gd name="connsiteY4" fmla="*/ 670224 h 670224"/>
                <a:gd name="connsiteX5" fmla="*/ 0 w 665468"/>
                <a:gd name="connsiteY5" fmla="*/ 666316 h 670224"/>
                <a:gd name="connsiteX6" fmla="*/ 6187 w 665468"/>
                <a:gd name="connsiteY6" fmla="*/ 3028 h 670224"/>
                <a:gd name="connsiteX0" fmla="*/ 6187 w 662270"/>
                <a:gd name="connsiteY0" fmla="*/ 3028 h 670224"/>
                <a:gd name="connsiteX1" fmla="*/ 234057 w 662270"/>
                <a:gd name="connsiteY1" fmla="*/ 0 h 670224"/>
                <a:gd name="connsiteX2" fmla="*/ 230281 w 662270"/>
                <a:gd name="connsiteY2" fmla="*/ 436035 h 670224"/>
                <a:gd name="connsiteX3" fmla="*/ 653135 w 662270"/>
                <a:gd name="connsiteY3" fmla="*/ 444610 h 670224"/>
                <a:gd name="connsiteX4" fmla="*/ 662270 w 662270"/>
                <a:gd name="connsiteY4" fmla="*/ 670224 h 670224"/>
                <a:gd name="connsiteX5" fmla="*/ 0 w 662270"/>
                <a:gd name="connsiteY5" fmla="*/ 666316 h 670224"/>
                <a:gd name="connsiteX6" fmla="*/ 6187 w 662270"/>
                <a:gd name="connsiteY6" fmla="*/ 3028 h 670224"/>
                <a:gd name="connsiteX0" fmla="*/ 6182 w 662265"/>
                <a:gd name="connsiteY0" fmla="*/ 3028 h 672486"/>
                <a:gd name="connsiteX1" fmla="*/ 234052 w 662265"/>
                <a:gd name="connsiteY1" fmla="*/ 0 h 672486"/>
                <a:gd name="connsiteX2" fmla="*/ 230276 w 662265"/>
                <a:gd name="connsiteY2" fmla="*/ 436035 h 672486"/>
                <a:gd name="connsiteX3" fmla="*/ 653130 w 662265"/>
                <a:gd name="connsiteY3" fmla="*/ 444610 h 672486"/>
                <a:gd name="connsiteX4" fmla="*/ 662265 w 662265"/>
                <a:gd name="connsiteY4" fmla="*/ 670224 h 672486"/>
                <a:gd name="connsiteX5" fmla="*/ 1 w 662265"/>
                <a:gd name="connsiteY5" fmla="*/ 672485 h 672486"/>
                <a:gd name="connsiteX6" fmla="*/ 6182 w 662265"/>
                <a:gd name="connsiteY6" fmla="*/ 3028 h 672486"/>
                <a:gd name="connsiteX0" fmla="*/ 6182 w 671643"/>
                <a:gd name="connsiteY0" fmla="*/ 3028 h 672486"/>
                <a:gd name="connsiteX1" fmla="*/ 234052 w 671643"/>
                <a:gd name="connsiteY1" fmla="*/ 0 h 672486"/>
                <a:gd name="connsiteX2" fmla="*/ 230276 w 671643"/>
                <a:gd name="connsiteY2" fmla="*/ 436035 h 672486"/>
                <a:gd name="connsiteX3" fmla="*/ 671643 w 671643"/>
                <a:gd name="connsiteY3" fmla="*/ 444609 h 672486"/>
                <a:gd name="connsiteX4" fmla="*/ 662265 w 671643"/>
                <a:gd name="connsiteY4" fmla="*/ 670224 h 672486"/>
                <a:gd name="connsiteX5" fmla="*/ 1 w 671643"/>
                <a:gd name="connsiteY5" fmla="*/ 672485 h 672486"/>
                <a:gd name="connsiteX6" fmla="*/ 6182 w 671643"/>
                <a:gd name="connsiteY6" fmla="*/ 3028 h 67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643" h="672486">
                  <a:moveTo>
                    <a:pt x="6182" y="3028"/>
                  </a:moveTo>
                  <a:lnTo>
                    <a:pt x="234052" y="0"/>
                  </a:lnTo>
                  <a:cubicBezTo>
                    <a:pt x="235353" y="241977"/>
                    <a:pt x="228975" y="194058"/>
                    <a:pt x="230276" y="436035"/>
                  </a:cubicBezTo>
                  <a:lnTo>
                    <a:pt x="671643" y="444609"/>
                  </a:lnTo>
                  <a:cubicBezTo>
                    <a:pt x="671643" y="517462"/>
                    <a:pt x="662265" y="597371"/>
                    <a:pt x="662265" y="670224"/>
                  </a:cubicBezTo>
                  <a:lnTo>
                    <a:pt x="1" y="672485"/>
                  </a:lnTo>
                  <a:cubicBezTo>
                    <a:pt x="2" y="351142"/>
                    <a:pt x="6181" y="324371"/>
                    <a:pt x="6182" y="3028"/>
                  </a:cubicBezTo>
                  <a:close/>
                </a:path>
              </a:pathLst>
            </a:cu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grpSp>
      <p:sp>
        <p:nvSpPr>
          <p:cNvPr id="46" name="ZoneTexte 45">
            <a:extLst>
              <a:ext uri="{FF2B5EF4-FFF2-40B4-BE49-F238E27FC236}">
                <a16:creationId xmlns="" xmlns:a16="http://schemas.microsoft.com/office/drawing/2014/main" id="{A5E8B156-E921-44E1-8290-D0A739F3203F}"/>
              </a:ext>
            </a:extLst>
          </p:cNvPr>
          <p:cNvSpPr txBox="1"/>
          <p:nvPr/>
        </p:nvSpPr>
        <p:spPr>
          <a:xfrm>
            <a:off x="1547589" y="4438464"/>
            <a:ext cx="5850421" cy="1431161"/>
          </a:xfrm>
          <a:prstGeom prst="rect">
            <a:avLst/>
          </a:prstGeom>
          <a:noFill/>
        </p:spPr>
        <p:txBody>
          <a:bodyPr wrap="square">
            <a:spAutoFit/>
          </a:bodyPr>
          <a:lstStyle/>
          <a:p>
            <a:pPr lvl="0" algn="just">
              <a:defRPr/>
            </a:pPr>
            <a:r>
              <a:rPr lang="fr-FR" sz="1400" b="1" dirty="0" smtClean="0">
                <a:solidFill>
                  <a:srgbClr val="CC0099"/>
                </a:solidFill>
                <a:latin typeface="Century Gothic" panose="020B0502020202020204" pitchFamily="34" charset="0"/>
                <a:cs typeface="Arial" panose="020B0604020202020204" pitchFamily="34" charset="0"/>
              </a:rPr>
              <a:t>« </a:t>
            </a:r>
            <a:r>
              <a:rPr lang="fr-FR" sz="1400" b="1" dirty="0">
                <a:solidFill>
                  <a:srgbClr val="CC0099"/>
                </a:solidFill>
                <a:latin typeface="Century Gothic" panose="020B0502020202020204" pitchFamily="34" charset="0"/>
                <a:cs typeface="Arial" panose="020B0604020202020204" pitchFamily="34" charset="0"/>
              </a:rPr>
              <a:t>PREMIÈRE ANNÉE » </a:t>
            </a:r>
            <a:r>
              <a:rPr lang="fr-FR" sz="1400" b="1" dirty="0" smtClean="0">
                <a:solidFill>
                  <a:srgbClr val="CC0099"/>
                </a:solidFill>
                <a:latin typeface="Century Gothic" panose="020B0502020202020204" pitchFamily="34" charset="0"/>
                <a:cs typeface="Arial" panose="020B0604020202020204" pitchFamily="34" charset="0"/>
              </a:rPr>
              <a:t>de THOMAS LILTI</a:t>
            </a:r>
          </a:p>
          <a:p>
            <a:pPr algn="just">
              <a:defRPr/>
            </a:pPr>
            <a:r>
              <a:rPr lang="fr-FR" sz="1000" spc="50" dirty="0" smtClean="0">
                <a:solidFill>
                  <a:prstClr val="black"/>
                </a:solidFill>
                <a:latin typeface="Century Gothic" panose="020B0502020202020204" pitchFamily="34" charset="0"/>
              </a:rPr>
              <a:t>RENCONTRE - FNAC MONTPARNASSE</a:t>
            </a:r>
          </a:p>
          <a:p>
            <a:pPr algn="just">
              <a:defRPr/>
            </a:pPr>
            <a:r>
              <a:rPr lang="fr-FR" sz="1000" dirty="0" smtClean="0">
                <a:solidFill>
                  <a:prstClr val="black"/>
                </a:solidFill>
                <a:latin typeface="Century Gothic" panose="020B0502020202020204" pitchFamily="34" charset="0"/>
              </a:rPr>
              <a:t>MERCREDI 23 JANVIER À 18H00</a:t>
            </a:r>
          </a:p>
          <a:p>
            <a:pPr algn="just">
              <a:defRPr/>
            </a:pPr>
            <a:endParaRPr lang="fr-FR" sz="400" dirty="0">
              <a:solidFill>
                <a:prstClr val="black"/>
              </a:solidFill>
              <a:latin typeface="Gilroy-extrabold" panose="00000900000000000000" pitchFamily="50" charset="0"/>
            </a:endParaRPr>
          </a:p>
          <a:p>
            <a:pPr lvl="0" algn="just">
              <a:defRPr/>
            </a:pPr>
            <a:r>
              <a:rPr lang="fr-FR" sz="900" dirty="0" smtClean="0">
                <a:latin typeface="Century Gothic" panose="020B0502020202020204" pitchFamily="34" charset="0"/>
              </a:rPr>
              <a:t>La Fnac Montparnasse a le plaisir d’accueillir le réalisateur Thomas Lilti</a:t>
            </a:r>
            <a:r>
              <a:rPr lang="fr-FR" sz="900" dirty="0">
                <a:latin typeface="Century Gothic" panose="020B0502020202020204" pitchFamily="34" charset="0"/>
              </a:rPr>
              <a:t> </a:t>
            </a:r>
            <a:r>
              <a:rPr lang="fr-FR" sz="900" dirty="0" smtClean="0">
                <a:latin typeface="Century Gothic" panose="020B0502020202020204" pitchFamily="34" charset="0"/>
              </a:rPr>
              <a:t>à l’occasion de la sortie en DVD </a:t>
            </a:r>
            <a:r>
              <a:rPr lang="fr-FR" sz="900" dirty="0">
                <a:latin typeface="Century Gothic" panose="020B0502020202020204" pitchFamily="34" charset="0"/>
              </a:rPr>
              <a:t>de son </a:t>
            </a:r>
            <a:r>
              <a:rPr lang="fr-FR" sz="900" dirty="0" smtClean="0">
                <a:latin typeface="Century Gothic" panose="020B0502020202020204" pitchFamily="34" charset="0"/>
              </a:rPr>
              <a:t>film </a:t>
            </a:r>
            <a:r>
              <a:rPr lang="fr-FR" sz="900" i="1" dirty="0" smtClean="0">
                <a:latin typeface="Century Gothic" panose="020B0502020202020204" pitchFamily="34" charset="0"/>
              </a:rPr>
              <a:t>Première Année</a:t>
            </a:r>
            <a:r>
              <a:rPr lang="fr-FR" sz="900" dirty="0" smtClean="0">
                <a:latin typeface="Century Gothic" panose="020B0502020202020204" pitchFamily="34" charset="0"/>
              </a:rPr>
              <a:t>.</a:t>
            </a:r>
          </a:p>
          <a:p>
            <a:pPr lvl="0" algn="just">
              <a:defRPr/>
            </a:pPr>
            <a:endParaRPr lang="fr-FR" sz="400" i="1" dirty="0">
              <a:latin typeface="Century Gothic" panose="020B0502020202020204" pitchFamily="34" charset="0"/>
            </a:endParaRPr>
          </a:p>
          <a:p>
            <a:pPr lvl="0" algn="just">
              <a:defRPr/>
            </a:pPr>
            <a:r>
              <a:rPr lang="fr-FR" sz="900" i="1" dirty="0" smtClean="0">
                <a:latin typeface="Century Gothic" panose="020B0502020202020204" pitchFamily="34" charset="0"/>
              </a:rPr>
              <a:t>Antoine </a:t>
            </a:r>
            <a:r>
              <a:rPr lang="fr-FR" sz="900" i="1" dirty="0">
                <a:latin typeface="Century Gothic" panose="020B0502020202020204" pitchFamily="34" charset="0"/>
              </a:rPr>
              <a:t>entame sa </a:t>
            </a:r>
            <a:r>
              <a:rPr lang="fr-FR" sz="900" i="1" dirty="0" smtClean="0">
                <a:latin typeface="Century Gothic" panose="020B0502020202020204" pitchFamily="34" charset="0"/>
              </a:rPr>
              <a:t>1ère année </a:t>
            </a:r>
            <a:r>
              <a:rPr lang="fr-FR" sz="900" i="1" dirty="0">
                <a:latin typeface="Century Gothic" panose="020B0502020202020204" pitchFamily="34" charset="0"/>
              </a:rPr>
              <a:t>de médecine pour la </a:t>
            </a:r>
            <a:r>
              <a:rPr lang="fr-FR" sz="900" i="1" dirty="0" smtClean="0">
                <a:latin typeface="Century Gothic" panose="020B0502020202020204" pitchFamily="34" charset="0"/>
              </a:rPr>
              <a:t>troisième </a:t>
            </a:r>
            <a:r>
              <a:rPr lang="fr-FR" sz="900" i="1" dirty="0">
                <a:latin typeface="Century Gothic" panose="020B0502020202020204" pitchFamily="34" charset="0"/>
              </a:rPr>
              <a:t>fois. </a:t>
            </a:r>
            <a:r>
              <a:rPr lang="fr-FR" sz="900" i="1" dirty="0" smtClean="0">
                <a:latin typeface="Century Gothic" panose="020B0502020202020204" pitchFamily="34" charset="0"/>
              </a:rPr>
              <a:t>Benjamin, arrivé </a:t>
            </a:r>
            <a:r>
              <a:rPr lang="fr-FR" sz="900" i="1" dirty="0">
                <a:latin typeface="Century Gothic" panose="020B0502020202020204" pitchFamily="34" charset="0"/>
              </a:rPr>
              <a:t>directement du lycée, </a:t>
            </a:r>
            <a:r>
              <a:rPr lang="fr-FR" sz="900" i="1" dirty="0" smtClean="0">
                <a:latin typeface="Century Gothic" panose="020B0502020202020204" pitchFamily="34" charset="0"/>
              </a:rPr>
              <a:t>réalise </a:t>
            </a:r>
            <a:r>
              <a:rPr lang="fr-FR" sz="900" i="1" dirty="0">
                <a:latin typeface="Century Gothic" panose="020B0502020202020204" pitchFamily="34" charset="0"/>
              </a:rPr>
              <a:t>rapidement que cette année </a:t>
            </a:r>
            <a:r>
              <a:rPr lang="fr-FR" sz="900" i="1" dirty="0" smtClean="0">
                <a:latin typeface="Century Gothic" panose="020B0502020202020204" pitchFamily="34" charset="0"/>
              </a:rPr>
              <a:t>sera dure. </a:t>
            </a:r>
            <a:r>
              <a:rPr lang="fr-FR" sz="900" i="1" dirty="0">
                <a:latin typeface="Century Gothic" panose="020B0502020202020204" pitchFamily="34" charset="0"/>
              </a:rPr>
              <a:t>Dans un environnement compétitif </a:t>
            </a:r>
            <a:r>
              <a:rPr lang="fr-FR" sz="900" i="1" dirty="0" smtClean="0">
                <a:latin typeface="Century Gothic" panose="020B0502020202020204" pitchFamily="34" charset="0"/>
              </a:rPr>
              <a:t>violent, ils devront </a:t>
            </a:r>
            <a:r>
              <a:rPr lang="fr-FR" sz="900" i="1" dirty="0">
                <a:latin typeface="Century Gothic" panose="020B0502020202020204" pitchFamily="34" charset="0"/>
              </a:rPr>
              <a:t>trouver un juste équilibre entre les épreuves d'aujourd'hui et les espérances de demain</a:t>
            </a:r>
            <a:r>
              <a:rPr lang="fr-FR" sz="900" i="1" dirty="0" smtClean="0">
                <a:latin typeface="Century Gothic" panose="020B0502020202020204" pitchFamily="34" charset="0"/>
              </a:rPr>
              <a:t>.</a:t>
            </a:r>
            <a:endParaRPr lang="fr-FR" sz="900" i="1" dirty="0">
              <a:latin typeface="Century Gothic" panose="020B0502020202020204" pitchFamily="34" charset="0"/>
            </a:endParaRPr>
          </a:p>
        </p:txBody>
      </p:sp>
      <p:pic>
        <p:nvPicPr>
          <p:cNvPr id="48" name="Picture 4" descr="Rencontrez Thomas Lilti"/>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6652"/>
          <a:stretch/>
        </p:blipFill>
        <p:spPr bwMode="auto">
          <a:xfrm>
            <a:off x="280021" y="4528651"/>
            <a:ext cx="1145115" cy="1296144"/>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p:cNvSpPr/>
          <p:nvPr/>
        </p:nvSpPr>
        <p:spPr>
          <a:xfrm>
            <a:off x="1547589" y="9275019"/>
            <a:ext cx="5859482" cy="1292662"/>
          </a:xfrm>
          <a:prstGeom prst="rect">
            <a:avLst/>
          </a:prstGeom>
        </p:spPr>
        <p:txBody>
          <a:bodyPr wrap="square">
            <a:spAutoFit/>
          </a:bodyPr>
          <a:lstStyle/>
          <a:p>
            <a:pPr algn="just">
              <a:defRPr/>
            </a:pPr>
            <a:r>
              <a:rPr lang="fr-FR" sz="1400" b="1" dirty="0" smtClean="0">
                <a:solidFill>
                  <a:srgbClr val="7030A0"/>
                </a:solidFill>
                <a:latin typeface="Century Gothic" panose="020B0502020202020204" pitchFamily="34" charset="0"/>
                <a:cs typeface="Arial" panose="020B0604020202020204" pitchFamily="34" charset="0"/>
              </a:rPr>
              <a:t>TIWAYO</a:t>
            </a:r>
            <a:endParaRPr lang="fr-FR" sz="1400" b="1" dirty="0">
              <a:solidFill>
                <a:srgbClr val="7030A0"/>
              </a:solidFill>
              <a:latin typeface="Century Gothic" panose="020B0502020202020204" pitchFamily="34" charset="0"/>
              <a:cs typeface="Arial" panose="020B0604020202020204" pitchFamily="34" charset="0"/>
            </a:endParaRPr>
          </a:p>
          <a:p>
            <a:r>
              <a:rPr lang="fr-FR" sz="1000" spc="50" dirty="0" smtClean="0">
                <a:solidFill>
                  <a:prstClr val="black"/>
                </a:solidFill>
                <a:latin typeface="Century Gothic" panose="020B0502020202020204" pitchFamily="34" charset="0"/>
              </a:rPr>
              <a:t>MINI CONCERT - FNAC FORUM DES HALLES</a:t>
            </a:r>
            <a:endParaRPr lang="fr-FR" sz="1000" spc="50" dirty="0">
              <a:solidFill>
                <a:prstClr val="black"/>
              </a:solidFill>
              <a:latin typeface="Century Gothic" panose="020B0502020202020204" pitchFamily="34" charset="0"/>
            </a:endParaRPr>
          </a:p>
          <a:p>
            <a:r>
              <a:rPr lang="fr-FR" sz="1000" spc="50" dirty="0">
                <a:solidFill>
                  <a:prstClr val="black"/>
                </a:solidFill>
                <a:latin typeface="Century Gothic" panose="020B0502020202020204" pitchFamily="34" charset="0"/>
              </a:rPr>
              <a:t>VENDREDI </a:t>
            </a:r>
            <a:r>
              <a:rPr lang="fr-FR" sz="1000" spc="50" dirty="0" smtClean="0">
                <a:solidFill>
                  <a:prstClr val="black"/>
                </a:solidFill>
                <a:latin typeface="Century Gothic" panose="020B0502020202020204" pitchFamily="34" charset="0"/>
              </a:rPr>
              <a:t>25 JANVIER À 18H00</a:t>
            </a:r>
          </a:p>
          <a:p>
            <a:endParaRPr lang="fr-FR" sz="400" spc="50" dirty="0">
              <a:solidFill>
                <a:prstClr val="black"/>
              </a:solidFill>
              <a:latin typeface="Century Gothic" panose="020B0502020202020204" pitchFamily="34" charset="0"/>
            </a:endParaRPr>
          </a:p>
          <a:p>
            <a:pPr algn="just"/>
            <a:r>
              <a:rPr lang="fr-FR" sz="900" dirty="0" smtClean="0">
                <a:solidFill>
                  <a:prstClr val="black"/>
                </a:solidFill>
                <a:latin typeface="Century Gothic" panose="020B0502020202020204" pitchFamily="34" charset="0"/>
              </a:rPr>
              <a:t>La Fnac Forum des Halles a le plaisir de recevoir Tiwayo pour un mini concert à l’occasion de la sortie de son premier album</a:t>
            </a:r>
            <a:r>
              <a:rPr lang="fr-FR" sz="900" i="1" dirty="0" smtClean="0">
                <a:solidFill>
                  <a:prstClr val="black"/>
                </a:solidFill>
                <a:latin typeface="Century Gothic" panose="020B0502020202020204" pitchFamily="34" charset="0"/>
              </a:rPr>
              <a:t> The Gypsy Soul of Tiwayo</a:t>
            </a:r>
            <a:r>
              <a:rPr lang="fr-FR" sz="900" dirty="0" smtClean="0">
                <a:solidFill>
                  <a:prstClr val="black"/>
                </a:solidFill>
                <a:latin typeface="Century Gothic" panose="020B0502020202020204" pitchFamily="34" charset="0"/>
              </a:rPr>
              <a:t>.</a:t>
            </a:r>
          </a:p>
          <a:p>
            <a:pPr algn="just"/>
            <a:endParaRPr lang="fr-FR" sz="400" dirty="0">
              <a:solidFill>
                <a:prstClr val="black"/>
              </a:solidFill>
              <a:latin typeface="Century Gothic" panose="020B0502020202020204" pitchFamily="34" charset="0"/>
            </a:endParaRPr>
          </a:p>
          <a:p>
            <a:pPr algn="just"/>
            <a:r>
              <a:rPr lang="fr-FR" sz="900" dirty="0" smtClean="0">
                <a:solidFill>
                  <a:prstClr val="black"/>
                </a:solidFill>
                <a:latin typeface="Century Gothic" panose="020B0502020202020204" pitchFamily="34" charset="0"/>
              </a:rPr>
              <a:t>Enregistré dans le Sud des États-Unis et produit par les labels Universal/Blue Note, cet album de soul regorge de différentes influences musicales, tantôt blues, rock’n’roll et pop. </a:t>
            </a:r>
            <a:endParaRPr lang="fr-FR" sz="900" i="1" dirty="0">
              <a:solidFill>
                <a:prstClr val="black"/>
              </a:solidFill>
              <a:latin typeface="Century Gothic" panose="020B0502020202020204" pitchFamily="34" charset="0"/>
            </a:endParaRPr>
          </a:p>
        </p:txBody>
      </p:sp>
      <p:pic>
        <p:nvPicPr>
          <p:cNvPr id="1026" name="Picture 2" descr="Résultat de recherche d'images pour &quot;The Gypsy soul of Tiwayo&quot;"/>
          <p:cNvPicPr>
            <a:picLocks noChangeAspect="1" noChangeArrowheads="1"/>
          </p:cNvPicPr>
          <p:nvPr/>
        </p:nvPicPr>
        <p:blipFill rotWithShape="1">
          <a:blip r:embed="rId6">
            <a:extLst>
              <a:ext uri="{28A0092B-C50C-407E-A947-70E740481C1C}">
                <a14:useLocalDpi xmlns:a14="http://schemas.microsoft.com/office/drawing/2010/main" val="0"/>
              </a:ext>
            </a:extLst>
          </a:blip>
          <a:srcRect l="12242" t="13468" r="16544" b="13756"/>
          <a:stretch/>
        </p:blipFill>
        <p:spPr bwMode="auto">
          <a:xfrm>
            <a:off x="279209" y="9347151"/>
            <a:ext cx="1144800" cy="1169913"/>
          </a:xfrm>
          <a:prstGeom prst="rect">
            <a:avLst/>
          </a:prstGeom>
          <a:noFill/>
          <a:extLst>
            <a:ext uri="{909E8E84-426E-40DD-AFC4-6F175D3DCCD1}">
              <a14:hiddenFill xmlns:a14="http://schemas.microsoft.com/office/drawing/2010/main">
                <a:solidFill>
                  <a:srgbClr val="FFFFFF"/>
                </a:solidFill>
              </a14:hiddenFill>
            </a:ext>
          </a:extLst>
        </p:spPr>
      </p:pic>
      <p:sp>
        <p:nvSpPr>
          <p:cNvPr id="54" name="ZoneTexte 53">
            <a:extLst>
              <a:ext uri="{FF2B5EF4-FFF2-40B4-BE49-F238E27FC236}">
                <a16:creationId xmlns="" xmlns:a16="http://schemas.microsoft.com/office/drawing/2014/main" id="{A5E8B156-E921-44E1-8290-D0A739F3203F}"/>
              </a:ext>
            </a:extLst>
          </p:cNvPr>
          <p:cNvSpPr txBox="1"/>
          <p:nvPr/>
        </p:nvSpPr>
        <p:spPr>
          <a:xfrm>
            <a:off x="1547589" y="5932569"/>
            <a:ext cx="5850420" cy="1292662"/>
          </a:xfrm>
          <a:prstGeom prst="rect">
            <a:avLst/>
          </a:prstGeom>
          <a:noFill/>
        </p:spPr>
        <p:txBody>
          <a:bodyPr wrap="square">
            <a:spAutoFit/>
          </a:bodyPr>
          <a:lstStyle/>
          <a:p>
            <a:pPr lvl="0" algn="just">
              <a:defRPr/>
            </a:pPr>
            <a:r>
              <a:rPr lang="fr-FR" sz="1400" b="1" dirty="0" smtClean="0">
                <a:solidFill>
                  <a:srgbClr val="CC0099"/>
                </a:solidFill>
                <a:latin typeface="Century Gothic" panose="020B0502020202020204" pitchFamily="34" charset="0"/>
                <a:cs typeface="Arial" panose="020B0604020202020204" pitchFamily="34" charset="0"/>
              </a:rPr>
              <a:t>« LE TEMPS PRESSE » - </a:t>
            </a:r>
            <a:r>
              <a:rPr lang="fr-FR" sz="1000" b="1" dirty="0" smtClean="0">
                <a:solidFill>
                  <a:srgbClr val="CC0099"/>
                </a:solidFill>
                <a:latin typeface="Century Gothic" panose="020B0502020202020204" pitchFamily="34" charset="0"/>
                <a:cs typeface="Arial" panose="020B0604020202020204" pitchFamily="34" charset="0"/>
              </a:rPr>
              <a:t>8</a:t>
            </a:r>
            <a:r>
              <a:rPr lang="fr-FR" sz="1000" b="1" baseline="30000" dirty="0" smtClean="0">
                <a:solidFill>
                  <a:srgbClr val="CC0099"/>
                </a:solidFill>
                <a:latin typeface="Century Gothic" panose="020B0502020202020204" pitchFamily="34" charset="0"/>
                <a:cs typeface="Arial" panose="020B0604020202020204" pitchFamily="34" charset="0"/>
              </a:rPr>
              <a:t>ÈME</a:t>
            </a:r>
            <a:r>
              <a:rPr lang="fr-FR" sz="1000" b="1" dirty="0" smtClean="0">
                <a:solidFill>
                  <a:srgbClr val="CC0099"/>
                </a:solidFill>
                <a:latin typeface="Century Gothic" panose="020B0502020202020204" pitchFamily="34" charset="0"/>
                <a:cs typeface="Arial" panose="020B0604020202020204" pitchFamily="34" charset="0"/>
              </a:rPr>
              <a:t> ÉDITION FESTIVAL INTERNATIONAL DE CINÉMA</a:t>
            </a:r>
          </a:p>
          <a:p>
            <a:pPr algn="just">
              <a:defRPr/>
            </a:pPr>
            <a:r>
              <a:rPr lang="fr-FR" sz="1000" spc="50" dirty="0" smtClean="0">
                <a:solidFill>
                  <a:prstClr val="black"/>
                </a:solidFill>
                <a:latin typeface="Century Gothic" panose="020B0502020202020204" pitchFamily="34" charset="0"/>
              </a:rPr>
              <a:t>RENCONTRE - FNAC TERNES</a:t>
            </a:r>
          </a:p>
          <a:p>
            <a:pPr algn="just">
              <a:defRPr/>
            </a:pPr>
            <a:r>
              <a:rPr lang="fr-FR" sz="1000" dirty="0" smtClean="0">
                <a:solidFill>
                  <a:prstClr val="black"/>
                </a:solidFill>
                <a:latin typeface="Century Gothic" panose="020B0502020202020204" pitchFamily="34" charset="0"/>
              </a:rPr>
              <a:t>MERCREDI 30 JANVIER À 18H00</a:t>
            </a:r>
          </a:p>
          <a:p>
            <a:pPr algn="just">
              <a:defRPr/>
            </a:pPr>
            <a:endParaRPr lang="fr-FR" sz="400" dirty="0">
              <a:solidFill>
                <a:prstClr val="black"/>
              </a:solidFill>
              <a:latin typeface="Gilroy-extrabold" panose="00000900000000000000" pitchFamily="50" charset="0"/>
            </a:endParaRPr>
          </a:p>
          <a:p>
            <a:pPr lvl="0" algn="just">
              <a:defRPr/>
            </a:pPr>
            <a:r>
              <a:rPr lang="fr-FR" sz="900" dirty="0" smtClean="0">
                <a:latin typeface="Century Gothic" panose="020B0502020202020204" pitchFamily="34" charset="0"/>
              </a:rPr>
              <a:t>La Fnac Ternes est ravie </a:t>
            </a:r>
            <a:r>
              <a:rPr lang="fr-FR" sz="900" dirty="0">
                <a:latin typeface="Century Gothic" panose="020B0502020202020204" pitchFamily="34" charset="0"/>
              </a:rPr>
              <a:t>d’accueillir Marc </a:t>
            </a:r>
            <a:r>
              <a:rPr lang="fr-FR" sz="900" dirty="0" smtClean="0">
                <a:latin typeface="Century Gothic" panose="020B0502020202020204" pitchFamily="34" charset="0"/>
              </a:rPr>
              <a:t>Obéron, fondateur du festival </a:t>
            </a:r>
            <a:r>
              <a:rPr lang="fr-FR" sz="900" i="1" dirty="0" smtClean="0">
                <a:latin typeface="Century Gothic" panose="020B0502020202020204" pitchFamily="34" charset="0"/>
              </a:rPr>
              <a:t>Le Temps Presse, </a:t>
            </a:r>
            <a:r>
              <a:rPr lang="fr-FR" sz="900" dirty="0" smtClean="0">
                <a:latin typeface="Century Gothic" panose="020B0502020202020204" pitchFamily="34" charset="0"/>
              </a:rPr>
              <a:t>et le réalisateur Jan Kounen pour une rencontre exceptionnelle.</a:t>
            </a:r>
          </a:p>
          <a:p>
            <a:pPr lvl="0" algn="just">
              <a:defRPr/>
            </a:pPr>
            <a:endParaRPr lang="fr-FR" sz="400" i="1" dirty="0">
              <a:latin typeface="Century Gothic" panose="020B0502020202020204" pitchFamily="34" charset="0"/>
            </a:endParaRPr>
          </a:p>
          <a:p>
            <a:pPr lvl="0" algn="just">
              <a:defRPr/>
            </a:pPr>
            <a:r>
              <a:rPr lang="fr-FR" sz="900" dirty="0">
                <a:latin typeface="Century Gothic" panose="020B0502020202020204" pitchFamily="34" charset="0"/>
              </a:rPr>
              <a:t>D</a:t>
            </a:r>
            <a:r>
              <a:rPr lang="fr-FR" sz="900" dirty="0" smtClean="0">
                <a:latin typeface="Century Gothic" panose="020B0502020202020204" pitchFamily="34" charset="0"/>
              </a:rPr>
              <a:t>u </a:t>
            </a:r>
            <a:r>
              <a:rPr lang="fr-FR" sz="900" dirty="0">
                <a:latin typeface="Century Gothic" panose="020B0502020202020204" pitchFamily="34" charset="0"/>
              </a:rPr>
              <a:t>29 janvier au 1er février </a:t>
            </a:r>
            <a:r>
              <a:rPr lang="fr-FR" sz="900" dirty="0" smtClean="0">
                <a:latin typeface="Century Gothic" panose="020B0502020202020204" pitchFamily="34" charset="0"/>
              </a:rPr>
              <a:t>2019, </a:t>
            </a:r>
            <a:r>
              <a:rPr lang="fr-FR" sz="900" i="1" dirty="0">
                <a:latin typeface="Century Gothic" panose="020B0502020202020204" pitchFamily="34" charset="0"/>
              </a:rPr>
              <a:t>Le Temps Presse </a:t>
            </a:r>
            <a:r>
              <a:rPr lang="fr-FR" sz="900" dirty="0" smtClean="0">
                <a:latin typeface="Century Gothic" panose="020B0502020202020204" pitchFamily="34" charset="0"/>
              </a:rPr>
              <a:t>présente des </a:t>
            </a:r>
            <a:r>
              <a:rPr lang="fr-FR" sz="900" dirty="0">
                <a:latin typeface="Century Gothic" panose="020B0502020202020204" pitchFamily="34" charset="0"/>
              </a:rPr>
              <a:t>courts métrages </a:t>
            </a:r>
            <a:r>
              <a:rPr lang="fr-FR" sz="900" dirty="0" smtClean="0">
                <a:latin typeface="Century Gothic" panose="020B0502020202020204" pitchFamily="34" charset="0"/>
              </a:rPr>
              <a:t>de </a:t>
            </a:r>
            <a:r>
              <a:rPr lang="fr-FR" sz="900" dirty="0">
                <a:latin typeface="Century Gothic" panose="020B0502020202020204" pitchFamily="34" charset="0"/>
              </a:rPr>
              <a:t>jeunes réalisateurs </a:t>
            </a:r>
            <a:r>
              <a:rPr lang="fr-FR" sz="900" dirty="0" smtClean="0">
                <a:latin typeface="Century Gothic" panose="020B0502020202020204" pitchFamily="34" charset="0"/>
              </a:rPr>
              <a:t>engagés, cherchant à éveiller </a:t>
            </a:r>
            <a:r>
              <a:rPr lang="fr-FR" sz="900" dirty="0">
                <a:latin typeface="Century Gothic" panose="020B0502020202020204" pitchFamily="34" charset="0"/>
              </a:rPr>
              <a:t>les consciences </a:t>
            </a:r>
            <a:r>
              <a:rPr lang="fr-FR" sz="900" dirty="0" smtClean="0">
                <a:latin typeface="Century Gothic" panose="020B0502020202020204" pitchFamily="34" charset="0"/>
              </a:rPr>
              <a:t>et à faire réfléchir à </a:t>
            </a:r>
            <a:r>
              <a:rPr lang="fr-FR" sz="900" dirty="0">
                <a:latin typeface="Century Gothic" panose="020B0502020202020204" pitchFamily="34" charset="0"/>
              </a:rPr>
              <a:t>un futur qui donne envie.</a:t>
            </a:r>
          </a:p>
        </p:txBody>
      </p:sp>
      <p:pic>
        <p:nvPicPr>
          <p:cNvPr id="1028" name="Picture 4" descr="Résultat de recherche d'images pour &quot;le festival le temps presse&quo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003" b="27980"/>
          <a:stretch/>
        </p:blipFill>
        <p:spPr bwMode="auto">
          <a:xfrm>
            <a:off x="289173" y="6002836"/>
            <a:ext cx="1145115" cy="1152129"/>
          </a:xfrm>
          <a:prstGeom prst="rect">
            <a:avLst/>
          </a:prstGeom>
          <a:noFill/>
          <a:extLst>
            <a:ext uri="{909E8E84-426E-40DD-AFC4-6F175D3DCCD1}">
              <a14:hiddenFill xmlns:a14="http://schemas.microsoft.com/office/drawing/2010/main">
                <a:solidFill>
                  <a:srgbClr val="FFFFFF"/>
                </a:solidFill>
              </a14:hiddenFill>
            </a:ext>
          </a:extLst>
        </p:spPr>
      </p:pic>
      <p:sp>
        <p:nvSpPr>
          <p:cNvPr id="58" name="ZoneTexte 57">
            <a:extLst>
              <a:ext uri="{FF2B5EF4-FFF2-40B4-BE49-F238E27FC236}">
                <a16:creationId xmlns="" xmlns:a16="http://schemas.microsoft.com/office/drawing/2014/main" id="{A5E8B156-E921-44E1-8290-D0A739F3203F}"/>
              </a:ext>
            </a:extLst>
          </p:cNvPr>
          <p:cNvSpPr txBox="1"/>
          <p:nvPr/>
        </p:nvSpPr>
        <p:spPr>
          <a:xfrm>
            <a:off x="1547589" y="7372563"/>
            <a:ext cx="5850420" cy="1292662"/>
          </a:xfrm>
          <a:prstGeom prst="rect">
            <a:avLst/>
          </a:prstGeom>
          <a:noFill/>
        </p:spPr>
        <p:txBody>
          <a:bodyPr wrap="square">
            <a:spAutoFit/>
          </a:bodyPr>
          <a:lstStyle/>
          <a:p>
            <a:pPr lvl="0" algn="just">
              <a:defRPr/>
            </a:pPr>
            <a:r>
              <a:rPr lang="fr-FR" sz="1400" b="1" dirty="0" smtClean="0">
                <a:solidFill>
                  <a:srgbClr val="CC0099"/>
                </a:solidFill>
                <a:latin typeface="Century Gothic" panose="020B0502020202020204" pitchFamily="34" charset="0"/>
                <a:cs typeface="Arial" panose="020B0604020202020204" pitchFamily="34" charset="0"/>
              </a:rPr>
              <a:t>JÉRÉMY FERRARI</a:t>
            </a:r>
            <a:endParaRPr lang="fr-FR" sz="1000" b="1" dirty="0" smtClean="0">
              <a:solidFill>
                <a:srgbClr val="CC0099"/>
              </a:solidFill>
              <a:latin typeface="Century Gothic" panose="020B0502020202020204" pitchFamily="34" charset="0"/>
              <a:cs typeface="Arial" panose="020B0604020202020204" pitchFamily="34" charset="0"/>
            </a:endParaRPr>
          </a:p>
          <a:p>
            <a:pPr algn="just">
              <a:defRPr/>
            </a:pPr>
            <a:r>
              <a:rPr lang="fr-FR" sz="1000" spc="50" dirty="0">
                <a:solidFill>
                  <a:prstClr val="black"/>
                </a:solidFill>
                <a:latin typeface="Century Gothic" panose="020B0502020202020204" pitchFamily="34" charset="0"/>
              </a:rPr>
              <a:t>DÉDICACE </a:t>
            </a:r>
            <a:r>
              <a:rPr lang="fr-FR" sz="1000" spc="50" dirty="0" smtClean="0">
                <a:solidFill>
                  <a:prstClr val="black"/>
                </a:solidFill>
                <a:latin typeface="Century Gothic" panose="020B0502020202020204" pitchFamily="34" charset="0"/>
              </a:rPr>
              <a:t>- FNAC LA DÉFENSE</a:t>
            </a:r>
          </a:p>
          <a:p>
            <a:pPr algn="just">
              <a:defRPr/>
            </a:pPr>
            <a:r>
              <a:rPr lang="fr-FR" sz="1000" dirty="0" smtClean="0">
                <a:solidFill>
                  <a:prstClr val="black"/>
                </a:solidFill>
                <a:latin typeface="Century Gothic" panose="020B0502020202020204" pitchFamily="34" charset="0"/>
              </a:rPr>
              <a:t>MERCREDI 30 JANVIER À 12H30</a:t>
            </a:r>
          </a:p>
          <a:p>
            <a:pPr algn="just">
              <a:defRPr/>
            </a:pPr>
            <a:endParaRPr lang="fr-FR" sz="400" dirty="0"/>
          </a:p>
          <a:p>
            <a:pPr algn="just">
              <a:defRPr/>
            </a:pPr>
            <a:r>
              <a:rPr lang="fr-FR" sz="900" dirty="0">
                <a:latin typeface="Century Gothic" panose="020B0502020202020204" pitchFamily="34" charset="0"/>
              </a:rPr>
              <a:t>La Fnac </a:t>
            </a:r>
            <a:r>
              <a:rPr lang="fr-FR" sz="900" dirty="0" smtClean="0">
                <a:latin typeface="Century Gothic" panose="020B0502020202020204" pitchFamily="34" charset="0"/>
              </a:rPr>
              <a:t>La Défense a </a:t>
            </a:r>
            <a:r>
              <a:rPr lang="fr-FR" sz="900" dirty="0">
                <a:latin typeface="Century Gothic" panose="020B0502020202020204" pitchFamily="34" charset="0"/>
              </a:rPr>
              <a:t>le plaisir de recevoir l’humoriste Jérémy Ferrari pour une séance de dédicaces à l’occasion de la sortie en DVD de son spectacle </a:t>
            </a:r>
            <a:r>
              <a:rPr lang="fr-FR" sz="900" i="1" dirty="0">
                <a:latin typeface="Century Gothic" panose="020B0502020202020204" pitchFamily="34" charset="0"/>
              </a:rPr>
              <a:t>Jérémy Ferrari : Vends 2 pièces à </a:t>
            </a:r>
            <a:r>
              <a:rPr lang="fr-FR" sz="900" i="1" dirty="0" smtClean="0">
                <a:latin typeface="Century Gothic" panose="020B0502020202020204" pitchFamily="34" charset="0"/>
              </a:rPr>
              <a:t>Beyrouth.</a:t>
            </a:r>
          </a:p>
          <a:p>
            <a:pPr algn="just">
              <a:defRPr/>
            </a:pPr>
            <a:endParaRPr lang="fr-FR" sz="400" i="1" dirty="0">
              <a:latin typeface="Century Gothic" panose="020B0502020202020204" pitchFamily="34" charset="0"/>
            </a:endParaRPr>
          </a:p>
          <a:p>
            <a:pPr algn="just">
              <a:defRPr/>
            </a:pPr>
            <a:r>
              <a:rPr lang="fr-FR" sz="900" dirty="0" smtClean="0">
                <a:latin typeface="Century Gothic" panose="020B0502020202020204" pitchFamily="34" charset="0"/>
              </a:rPr>
              <a:t>Avec ce </a:t>
            </a:r>
            <a:r>
              <a:rPr lang="fr-FR" sz="900" dirty="0">
                <a:latin typeface="Century Gothic" panose="020B0502020202020204" pitchFamily="34" charset="0"/>
              </a:rPr>
              <a:t>one man </a:t>
            </a:r>
            <a:r>
              <a:rPr lang="fr-FR" sz="900" dirty="0" smtClean="0">
                <a:latin typeface="Century Gothic" panose="020B0502020202020204" pitchFamily="34" charset="0"/>
              </a:rPr>
              <a:t>show, Jérémy </a:t>
            </a:r>
            <a:r>
              <a:rPr lang="fr-FR" sz="900" dirty="0">
                <a:latin typeface="Century Gothic" panose="020B0502020202020204" pitchFamily="34" charset="0"/>
              </a:rPr>
              <a:t>Ferrari a rassemblé près de 300 000 spectateurs </a:t>
            </a:r>
            <a:r>
              <a:rPr lang="fr-FR" sz="900" dirty="0" smtClean="0">
                <a:latin typeface="Century Gothic" panose="020B0502020202020204" pitchFamily="34" charset="0"/>
              </a:rPr>
              <a:t>partout </a:t>
            </a:r>
            <a:r>
              <a:rPr lang="fr-FR" sz="900" dirty="0">
                <a:latin typeface="Century Gothic" panose="020B0502020202020204" pitchFamily="34" charset="0"/>
              </a:rPr>
              <a:t>en </a:t>
            </a:r>
            <a:r>
              <a:rPr lang="fr-FR" sz="900" dirty="0" smtClean="0">
                <a:latin typeface="Century Gothic" panose="020B0502020202020204" pitchFamily="34" charset="0"/>
              </a:rPr>
              <a:t>France, se propulsant ainsi dans </a:t>
            </a:r>
            <a:r>
              <a:rPr lang="fr-FR" sz="900" dirty="0">
                <a:latin typeface="Century Gothic" panose="020B0502020202020204" pitchFamily="34" charset="0"/>
              </a:rPr>
              <a:t>le top 5 des humoristes les plus vus sur scène </a:t>
            </a:r>
            <a:r>
              <a:rPr lang="fr-FR" sz="900" dirty="0" smtClean="0">
                <a:latin typeface="Century Gothic" panose="020B0502020202020204" pitchFamily="34" charset="0"/>
              </a:rPr>
              <a:t>ces </a:t>
            </a:r>
            <a:r>
              <a:rPr lang="fr-FR" sz="900" dirty="0">
                <a:latin typeface="Century Gothic" panose="020B0502020202020204" pitchFamily="34" charset="0"/>
              </a:rPr>
              <a:t>deux dernières années</a:t>
            </a:r>
            <a:r>
              <a:rPr lang="fr-FR" sz="900" dirty="0" smtClean="0">
                <a:latin typeface="Century Gothic" panose="020B0502020202020204" pitchFamily="34" charset="0"/>
              </a:rPr>
              <a:t>.</a:t>
            </a:r>
            <a:endParaRPr lang="fr-FR" sz="900" dirty="0">
              <a:latin typeface="Century Gothic" panose="020B0502020202020204" pitchFamily="34" charset="0"/>
            </a:endParaRPr>
          </a:p>
        </p:txBody>
      </p:sp>
      <p:pic>
        <p:nvPicPr>
          <p:cNvPr id="60" name="Image 59"/>
          <p:cNvPicPr>
            <a:picLocks noChangeAspect="1"/>
          </p:cNvPicPr>
          <p:nvPr/>
        </p:nvPicPr>
        <p:blipFill rotWithShape="1">
          <a:blip r:embed="rId8" cstate="print">
            <a:extLst>
              <a:ext uri="{28A0092B-C50C-407E-A947-70E740481C1C}">
                <a14:useLocalDpi xmlns:a14="http://schemas.microsoft.com/office/drawing/2010/main" val="0"/>
              </a:ext>
            </a:extLst>
          </a:blip>
          <a:srcRect l="2098" t="17143" r="14649" b="17056"/>
          <a:stretch/>
        </p:blipFill>
        <p:spPr>
          <a:xfrm>
            <a:off x="268872" y="7304764"/>
            <a:ext cx="1147520" cy="1360461"/>
          </a:xfrm>
          <a:prstGeom prst="rect">
            <a:avLst/>
          </a:prstGeom>
        </p:spPr>
      </p:pic>
      <p:grpSp>
        <p:nvGrpSpPr>
          <p:cNvPr id="61" name="Groupe 60">
            <a:extLst>
              <a:ext uri="{FF2B5EF4-FFF2-40B4-BE49-F238E27FC236}">
                <a16:creationId xmlns="" xmlns:a16="http://schemas.microsoft.com/office/drawing/2014/main" id="{FDAADCFE-09E1-4DC7-921D-41240E506847}"/>
              </a:ext>
            </a:extLst>
          </p:cNvPr>
          <p:cNvGrpSpPr/>
          <p:nvPr/>
        </p:nvGrpSpPr>
        <p:grpSpPr>
          <a:xfrm>
            <a:off x="308399" y="2040829"/>
            <a:ext cx="1138494" cy="448253"/>
            <a:chOff x="-3502" y="1709601"/>
            <a:chExt cx="1255836" cy="493994"/>
          </a:xfrm>
        </p:grpSpPr>
        <p:grpSp>
          <p:nvGrpSpPr>
            <p:cNvPr id="62" name="Groupe 61">
              <a:extLst>
                <a:ext uri="{FF2B5EF4-FFF2-40B4-BE49-F238E27FC236}">
                  <a16:creationId xmlns="" xmlns:a16="http://schemas.microsoft.com/office/drawing/2014/main" id="{7A61D58B-EECF-4F41-BA41-80D59CC73B8D}"/>
                </a:ext>
              </a:extLst>
            </p:cNvPr>
            <p:cNvGrpSpPr/>
            <p:nvPr/>
          </p:nvGrpSpPr>
          <p:grpSpPr>
            <a:xfrm>
              <a:off x="-3502" y="1709601"/>
              <a:ext cx="1167412" cy="414636"/>
              <a:chOff x="3461943" y="6816572"/>
              <a:chExt cx="1479928" cy="525633"/>
            </a:xfrm>
          </p:grpSpPr>
          <p:sp>
            <p:nvSpPr>
              <p:cNvPr id="65" name="Rectangle 64">
                <a:extLst>
                  <a:ext uri="{FF2B5EF4-FFF2-40B4-BE49-F238E27FC236}">
                    <a16:creationId xmlns="" xmlns:a16="http://schemas.microsoft.com/office/drawing/2014/main" id="{60450E46-1743-4C49-AFAF-B30461D4A48A}"/>
                  </a:ext>
                </a:extLst>
              </p:cNvPr>
              <p:cNvSpPr/>
              <p:nvPr/>
            </p:nvSpPr>
            <p:spPr>
              <a:xfrm>
                <a:off x="3574113" y="6929178"/>
                <a:ext cx="1367758" cy="413027"/>
              </a:xfrm>
              <a:prstGeom prst="rect">
                <a:avLst/>
              </a:prstGeom>
              <a:solidFill>
                <a:schemeClr val="bg1"/>
              </a:solidFill>
              <a:ln>
                <a:noFill/>
              </a:ln>
              <a:effectLst>
                <a:outerShdw blurRad="63500" sx="102000" sy="102000" algn="ctr" rotWithShape="0">
                  <a:schemeClr val="bg1">
                    <a:lumMod val="75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66" name="Forme en L 4">
                <a:extLst>
                  <a:ext uri="{FF2B5EF4-FFF2-40B4-BE49-F238E27FC236}">
                    <a16:creationId xmlns="" xmlns:a16="http://schemas.microsoft.com/office/drawing/2014/main" id="{B2CE2447-2252-49FC-B5AD-6BCF2EC338F7}"/>
                  </a:ext>
                </a:extLst>
              </p:cNvPr>
              <p:cNvSpPr/>
              <p:nvPr/>
            </p:nvSpPr>
            <p:spPr>
              <a:xfrm rot="5400000">
                <a:off x="3462149" y="6816366"/>
                <a:ext cx="328572" cy="328984"/>
              </a:xfrm>
              <a:custGeom>
                <a:avLst/>
                <a:gdLst>
                  <a:gd name="connsiteX0" fmla="*/ 0 w 460562"/>
                  <a:gd name="connsiteY0" fmla="*/ 0 h 506828"/>
                  <a:gd name="connsiteX1" fmla="*/ 230281 w 460562"/>
                  <a:gd name="connsiteY1" fmla="*/ 0 h 506828"/>
                  <a:gd name="connsiteX2" fmla="*/ 230281 w 460562"/>
                  <a:gd name="connsiteY2" fmla="*/ 276547 h 506828"/>
                  <a:gd name="connsiteX3" fmla="*/ 460562 w 460562"/>
                  <a:gd name="connsiteY3" fmla="*/ 276547 h 506828"/>
                  <a:gd name="connsiteX4" fmla="*/ 460562 w 460562"/>
                  <a:gd name="connsiteY4" fmla="*/ 506828 h 506828"/>
                  <a:gd name="connsiteX5" fmla="*/ 0 w 460562"/>
                  <a:gd name="connsiteY5" fmla="*/ 506828 h 506828"/>
                  <a:gd name="connsiteX6" fmla="*/ 0 w 460562"/>
                  <a:gd name="connsiteY6" fmla="*/ 0 h 506828"/>
                  <a:gd name="connsiteX0" fmla="*/ 0 w 468377"/>
                  <a:gd name="connsiteY0" fmla="*/ 0 h 964028"/>
                  <a:gd name="connsiteX1" fmla="*/ 238096 w 468377"/>
                  <a:gd name="connsiteY1" fmla="*/ 457200 h 964028"/>
                  <a:gd name="connsiteX2" fmla="*/ 238096 w 468377"/>
                  <a:gd name="connsiteY2" fmla="*/ 733747 h 964028"/>
                  <a:gd name="connsiteX3" fmla="*/ 468377 w 468377"/>
                  <a:gd name="connsiteY3" fmla="*/ 733747 h 964028"/>
                  <a:gd name="connsiteX4" fmla="*/ 468377 w 468377"/>
                  <a:gd name="connsiteY4" fmla="*/ 964028 h 964028"/>
                  <a:gd name="connsiteX5" fmla="*/ 7815 w 468377"/>
                  <a:gd name="connsiteY5" fmla="*/ 964028 h 964028"/>
                  <a:gd name="connsiteX6" fmla="*/ 0 w 468377"/>
                  <a:gd name="connsiteY6" fmla="*/ 0 h 964028"/>
                  <a:gd name="connsiteX0" fmla="*/ 0 w 468377"/>
                  <a:gd name="connsiteY0" fmla="*/ 0 h 964028"/>
                  <a:gd name="connsiteX1" fmla="*/ 234192 w 468377"/>
                  <a:gd name="connsiteY1" fmla="*/ 7816 h 964028"/>
                  <a:gd name="connsiteX2" fmla="*/ 238096 w 468377"/>
                  <a:gd name="connsiteY2" fmla="*/ 733747 h 964028"/>
                  <a:gd name="connsiteX3" fmla="*/ 468377 w 468377"/>
                  <a:gd name="connsiteY3" fmla="*/ 733747 h 964028"/>
                  <a:gd name="connsiteX4" fmla="*/ 468377 w 468377"/>
                  <a:gd name="connsiteY4" fmla="*/ 964028 h 964028"/>
                  <a:gd name="connsiteX5" fmla="*/ 7815 w 468377"/>
                  <a:gd name="connsiteY5" fmla="*/ 964028 h 964028"/>
                  <a:gd name="connsiteX6" fmla="*/ 0 w 468377"/>
                  <a:gd name="connsiteY6" fmla="*/ 0 h 964028"/>
                  <a:gd name="connsiteX0" fmla="*/ 0 w 999827"/>
                  <a:gd name="connsiteY0" fmla="*/ 0 h 964028"/>
                  <a:gd name="connsiteX1" fmla="*/ 234192 w 999827"/>
                  <a:gd name="connsiteY1" fmla="*/ 7816 h 964028"/>
                  <a:gd name="connsiteX2" fmla="*/ 238096 w 999827"/>
                  <a:gd name="connsiteY2" fmla="*/ 733747 h 964028"/>
                  <a:gd name="connsiteX3" fmla="*/ 999827 w 999827"/>
                  <a:gd name="connsiteY3" fmla="*/ 749377 h 964028"/>
                  <a:gd name="connsiteX4" fmla="*/ 468377 w 999827"/>
                  <a:gd name="connsiteY4" fmla="*/ 964028 h 964028"/>
                  <a:gd name="connsiteX5" fmla="*/ 7815 w 999827"/>
                  <a:gd name="connsiteY5" fmla="*/ 964028 h 964028"/>
                  <a:gd name="connsiteX6" fmla="*/ 0 w 999827"/>
                  <a:gd name="connsiteY6" fmla="*/ 0 h 964028"/>
                  <a:gd name="connsiteX0" fmla="*/ 0 w 999827"/>
                  <a:gd name="connsiteY0" fmla="*/ 0 h 967936"/>
                  <a:gd name="connsiteX1" fmla="*/ 234192 w 999827"/>
                  <a:gd name="connsiteY1" fmla="*/ 7816 h 967936"/>
                  <a:gd name="connsiteX2" fmla="*/ 238096 w 999827"/>
                  <a:gd name="connsiteY2" fmla="*/ 733747 h 967936"/>
                  <a:gd name="connsiteX3" fmla="*/ 999827 w 999827"/>
                  <a:gd name="connsiteY3" fmla="*/ 749377 h 967936"/>
                  <a:gd name="connsiteX4" fmla="*/ 999826 w 999827"/>
                  <a:gd name="connsiteY4" fmla="*/ 967936 h 967936"/>
                  <a:gd name="connsiteX5" fmla="*/ 7815 w 999827"/>
                  <a:gd name="connsiteY5" fmla="*/ 964028 h 967936"/>
                  <a:gd name="connsiteX6" fmla="*/ 0 w 999827"/>
                  <a:gd name="connsiteY6" fmla="*/ 0 h 967936"/>
                  <a:gd name="connsiteX0" fmla="*/ 4 w 992012"/>
                  <a:gd name="connsiteY0" fmla="*/ 0 h 967937"/>
                  <a:gd name="connsiteX1" fmla="*/ 226377 w 992012"/>
                  <a:gd name="connsiteY1" fmla="*/ 7817 h 967937"/>
                  <a:gd name="connsiteX2" fmla="*/ 230281 w 992012"/>
                  <a:gd name="connsiteY2" fmla="*/ 733748 h 967937"/>
                  <a:gd name="connsiteX3" fmla="*/ 992012 w 992012"/>
                  <a:gd name="connsiteY3" fmla="*/ 749378 h 967937"/>
                  <a:gd name="connsiteX4" fmla="*/ 992011 w 992012"/>
                  <a:gd name="connsiteY4" fmla="*/ 967937 h 967937"/>
                  <a:gd name="connsiteX5" fmla="*/ 0 w 992012"/>
                  <a:gd name="connsiteY5" fmla="*/ 964029 h 967937"/>
                  <a:gd name="connsiteX6" fmla="*/ 4 w 992012"/>
                  <a:gd name="connsiteY6" fmla="*/ 0 h 967937"/>
                  <a:gd name="connsiteX0" fmla="*/ 4 w 992015"/>
                  <a:gd name="connsiteY0" fmla="*/ 0 h 967937"/>
                  <a:gd name="connsiteX1" fmla="*/ 226377 w 992015"/>
                  <a:gd name="connsiteY1" fmla="*/ 7817 h 967937"/>
                  <a:gd name="connsiteX2" fmla="*/ 230281 w 992015"/>
                  <a:gd name="connsiteY2" fmla="*/ 733748 h 967937"/>
                  <a:gd name="connsiteX3" fmla="*/ 992015 w 992015"/>
                  <a:gd name="connsiteY3" fmla="*/ 737655 h 967937"/>
                  <a:gd name="connsiteX4" fmla="*/ 992011 w 992015"/>
                  <a:gd name="connsiteY4" fmla="*/ 967937 h 967937"/>
                  <a:gd name="connsiteX5" fmla="*/ 0 w 992015"/>
                  <a:gd name="connsiteY5" fmla="*/ 964029 h 967937"/>
                  <a:gd name="connsiteX6" fmla="*/ 4 w 992015"/>
                  <a:gd name="connsiteY6" fmla="*/ 0 h 967937"/>
                  <a:gd name="connsiteX0" fmla="*/ 5 w 992015"/>
                  <a:gd name="connsiteY0" fmla="*/ 268242 h 960119"/>
                  <a:gd name="connsiteX1" fmla="*/ 226377 w 992015"/>
                  <a:gd name="connsiteY1" fmla="*/ -1 h 960119"/>
                  <a:gd name="connsiteX2" fmla="*/ 230281 w 992015"/>
                  <a:gd name="connsiteY2" fmla="*/ 725930 h 960119"/>
                  <a:gd name="connsiteX3" fmla="*/ 992015 w 992015"/>
                  <a:gd name="connsiteY3" fmla="*/ 729837 h 960119"/>
                  <a:gd name="connsiteX4" fmla="*/ 992011 w 992015"/>
                  <a:gd name="connsiteY4" fmla="*/ 960119 h 960119"/>
                  <a:gd name="connsiteX5" fmla="*/ 0 w 992015"/>
                  <a:gd name="connsiteY5" fmla="*/ 956211 h 960119"/>
                  <a:gd name="connsiteX6" fmla="*/ 5 w 992015"/>
                  <a:gd name="connsiteY6" fmla="*/ 268242 h 960119"/>
                  <a:gd name="connsiteX0" fmla="*/ 5 w 992015"/>
                  <a:gd name="connsiteY0" fmla="*/ 22858 h 714735"/>
                  <a:gd name="connsiteX1" fmla="*/ 234053 w 992015"/>
                  <a:gd name="connsiteY1" fmla="*/ 1 h 714735"/>
                  <a:gd name="connsiteX2" fmla="*/ 230281 w 992015"/>
                  <a:gd name="connsiteY2" fmla="*/ 480546 h 714735"/>
                  <a:gd name="connsiteX3" fmla="*/ 992015 w 992015"/>
                  <a:gd name="connsiteY3" fmla="*/ 484453 h 714735"/>
                  <a:gd name="connsiteX4" fmla="*/ 992011 w 992015"/>
                  <a:gd name="connsiteY4" fmla="*/ 714735 h 714735"/>
                  <a:gd name="connsiteX5" fmla="*/ 0 w 992015"/>
                  <a:gd name="connsiteY5" fmla="*/ 710827 h 714735"/>
                  <a:gd name="connsiteX6" fmla="*/ 5 w 992015"/>
                  <a:gd name="connsiteY6" fmla="*/ 22858 h 714735"/>
                  <a:gd name="connsiteX0" fmla="*/ 5 w 992015"/>
                  <a:gd name="connsiteY0" fmla="*/ 0 h 691877"/>
                  <a:gd name="connsiteX1" fmla="*/ 234058 w 992015"/>
                  <a:gd name="connsiteY1" fmla="*/ 15482 h 691877"/>
                  <a:gd name="connsiteX2" fmla="*/ 230281 w 992015"/>
                  <a:gd name="connsiteY2" fmla="*/ 457688 h 691877"/>
                  <a:gd name="connsiteX3" fmla="*/ 992015 w 992015"/>
                  <a:gd name="connsiteY3" fmla="*/ 461595 h 691877"/>
                  <a:gd name="connsiteX4" fmla="*/ 992011 w 992015"/>
                  <a:gd name="connsiteY4" fmla="*/ 691877 h 691877"/>
                  <a:gd name="connsiteX5" fmla="*/ 0 w 992015"/>
                  <a:gd name="connsiteY5" fmla="*/ 687969 h 691877"/>
                  <a:gd name="connsiteX6" fmla="*/ 5 w 992015"/>
                  <a:gd name="connsiteY6" fmla="*/ 0 h 691877"/>
                  <a:gd name="connsiteX0" fmla="*/ 5 w 992010"/>
                  <a:gd name="connsiteY0" fmla="*/ 0 h 691877"/>
                  <a:gd name="connsiteX1" fmla="*/ 234058 w 992010"/>
                  <a:gd name="connsiteY1" fmla="*/ 15482 h 691877"/>
                  <a:gd name="connsiteX2" fmla="*/ 230281 w 992010"/>
                  <a:gd name="connsiteY2" fmla="*/ 457688 h 691877"/>
                  <a:gd name="connsiteX3" fmla="*/ 646940 w 992010"/>
                  <a:gd name="connsiteY3" fmla="*/ 453927 h 691877"/>
                  <a:gd name="connsiteX4" fmla="*/ 992011 w 992010"/>
                  <a:gd name="connsiteY4" fmla="*/ 691877 h 691877"/>
                  <a:gd name="connsiteX5" fmla="*/ 0 w 992010"/>
                  <a:gd name="connsiteY5" fmla="*/ 687969 h 691877"/>
                  <a:gd name="connsiteX6" fmla="*/ 5 w 992010"/>
                  <a:gd name="connsiteY6" fmla="*/ 0 h 691877"/>
                  <a:gd name="connsiteX0" fmla="*/ 5 w 662270"/>
                  <a:gd name="connsiteY0" fmla="*/ 0 h 691877"/>
                  <a:gd name="connsiteX1" fmla="*/ 234058 w 662270"/>
                  <a:gd name="connsiteY1" fmla="*/ 15482 h 691877"/>
                  <a:gd name="connsiteX2" fmla="*/ 230281 w 662270"/>
                  <a:gd name="connsiteY2" fmla="*/ 457688 h 691877"/>
                  <a:gd name="connsiteX3" fmla="*/ 646940 w 662270"/>
                  <a:gd name="connsiteY3" fmla="*/ 453927 h 691877"/>
                  <a:gd name="connsiteX4" fmla="*/ 662270 w 662270"/>
                  <a:gd name="connsiteY4" fmla="*/ 691877 h 691877"/>
                  <a:gd name="connsiteX5" fmla="*/ 0 w 662270"/>
                  <a:gd name="connsiteY5" fmla="*/ 687969 h 691877"/>
                  <a:gd name="connsiteX6" fmla="*/ 5 w 662270"/>
                  <a:gd name="connsiteY6" fmla="*/ 0 h 691877"/>
                  <a:gd name="connsiteX0" fmla="*/ 1 w 680772"/>
                  <a:gd name="connsiteY0" fmla="*/ -1 h 691877"/>
                  <a:gd name="connsiteX1" fmla="*/ 252560 w 680772"/>
                  <a:gd name="connsiteY1" fmla="*/ 15482 h 691877"/>
                  <a:gd name="connsiteX2" fmla="*/ 248783 w 680772"/>
                  <a:gd name="connsiteY2" fmla="*/ 457688 h 691877"/>
                  <a:gd name="connsiteX3" fmla="*/ 665442 w 680772"/>
                  <a:gd name="connsiteY3" fmla="*/ 453927 h 691877"/>
                  <a:gd name="connsiteX4" fmla="*/ 680772 w 680772"/>
                  <a:gd name="connsiteY4" fmla="*/ 691877 h 691877"/>
                  <a:gd name="connsiteX5" fmla="*/ 18502 w 680772"/>
                  <a:gd name="connsiteY5" fmla="*/ 687969 h 691877"/>
                  <a:gd name="connsiteX6" fmla="*/ 1 w 680772"/>
                  <a:gd name="connsiteY6" fmla="*/ -1 h 691877"/>
                  <a:gd name="connsiteX0" fmla="*/ 6187 w 662270"/>
                  <a:gd name="connsiteY0" fmla="*/ 9198 h 676394"/>
                  <a:gd name="connsiteX1" fmla="*/ 234058 w 662270"/>
                  <a:gd name="connsiteY1" fmla="*/ -1 h 676394"/>
                  <a:gd name="connsiteX2" fmla="*/ 230281 w 662270"/>
                  <a:gd name="connsiteY2" fmla="*/ 442205 h 676394"/>
                  <a:gd name="connsiteX3" fmla="*/ 646940 w 662270"/>
                  <a:gd name="connsiteY3" fmla="*/ 438444 h 676394"/>
                  <a:gd name="connsiteX4" fmla="*/ 662270 w 662270"/>
                  <a:gd name="connsiteY4" fmla="*/ 676394 h 676394"/>
                  <a:gd name="connsiteX5" fmla="*/ 0 w 662270"/>
                  <a:gd name="connsiteY5" fmla="*/ 672486 h 676394"/>
                  <a:gd name="connsiteX6" fmla="*/ 6187 w 662270"/>
                  <a:gd name="connsiteY6" fmla="*/ 9198 h 676394"/>
                  <a:gd name="connsiteX0" fmla="*/ 6187 w 662270"/>
                  <a:gd name="connsiteY0" fmla="*/ 9198 h 676394"/>
                  <a:gd name="connsiteX1" fmla="*/ 234057 w 662270"/>
                  <a:gd name="connsiteY1" fmla="*/ 0 h 676394"/>
                  <a:gd name="connsiteX2" fmla="*/ 230281 w 662270"/>
                  <a:gd name="connsiteY2" fmla="*/ 442205 h 676394"/>
                  <a:gd name="connsiteX3" fmla="*/ 646940 w 662270"/>
                  <a:gd name="connsiteY3" fmla="*/ 438444 h 676394"/>
                  <a:gd name="connsiteX4" fmla="*/ 662270 w 662270"/>
                  <a:gd name="connsiteY4" fmla="*/ 676394 h 676394"/>
                  <a:gd name="connsiteX5" fmla="*/ 0 w 662270"/>
                  <a:gd name="connsiteY5" fmla="*/ 672486 h 676394"/>
                  <a:gd name="connsiteX6" fmla="*/ 6187 w 662270"/>
                  <a:gd name="connsiteY6" fmla="*/ 9198 h 676394"/>
                  <a:gd name="connsiteX0" fmla="*/ 6187 w 662270"/>
                  <a:gd name="connsiteY0" fmla="*/ 3028 h 670224"/>
                  <a:gd name="connsiteX1" fmla="*/ 234057 w 662270"/>
                  <a:gd name="connsiteY1" fmla="*/ 0 h 670224"/>
                  <a:gd name="connsiteX2" fmla="*/ 230281 w 662270"/>
                  <a:gd name="connsiteY2" fmla="*/ 436035 h 670224"/>
                  <a:gd name="connsiteX3" fmla="*/ 646940 w 662270"/>
                  <a:gd name="connsiteY3" fmla="*/ 432274 h 670224"/>
                  <a:gd name="connsiteX4" fmla="*/ 662270 w 662270"/>
                  <a:gd name="connsiteY4" fmla="*/ 670224 h 670224"/>
                  <a:gd name="connsiteX5" fmla="*/ 0 w 662270"/>
                  <a:gd name="connsiteY5" fmla="*/ 666316 h 670224"/>
                  <a:gd name="connsiteX6" fmla="*/ 6187 w 662270"/>
                  <a:gd name="connsiteY6" fmla="*/ 3028 h 670224"/>
                  <a:gd name="connsiteX0" fmla="*/ 6187 w 671630"/>
                  <a:gd name="connsiteY0" fmla="*/ 3028 h 670224"/>
                  <a:gd name="connsiteX1" fmla="*/ 234057 w 671630"/>
                  <a:gd name="connsiteY1" fmla="*/ 0 h 670224"/>
                  <a:gd name="connsiteX2" fmla="*/ 230281 w 671630"/>
                  <a:gd name="connsiteY2" fmla="*/ 436035 h 670224"/>
                  <a:gd name="connsiteX3" fmla="*/ 671629 w 671630"/>
                  <a:gd name="connsiteY3" fmla="*/ 444613 h 670224"/>
                  <a:gd name="connsiteX4" fmla="*/ 662270 w 671630"/>
                  <a:gd name="connsiteY4" fmla="*/ 670224 h 670224"/>
                  <a:gd name="connsiteX5" fmla="*/ 0 w 671630"/>
                  <a:gd name="connsiteY5" fmla="*/ 666316 h 670224"/>
                  <a:gd name="connsiteX6" fmla="*/ 6187 w 671630"/>
                  <a:gd name="connsiteY6" fmla="*/ 3028 h 670224"/>
                  <a:gd name="connsiteX0" fmla="*/ 6187 w 665468"/>
                  <a:gd name="connsiteY0" fmla="*/ 3028 h 670224"/>
                  <a:gd name="connsiteX1" fmla="*/ 234057 w 665468"/>
                  <a:gd name="connsiteY1" fmla="*/ 0 h 670224"/>
                  <a:gd name="connsiteX2" fmla="*/ 230281 w 665468"/>
                  <a:gd name="connsiteY2" fmla="*/ 436035 h 670224"/>
                  <a:gd name="connsiteX3" fmla="*/ 665467 w 665468"/>
                  <a:gd name="connsiteY3" fmla="*/ 450785 h 670224"/>
                  <a:gd name="connsiteX4" fmla="*/ 662270 w 665468"/>
                  <a:gd name="connsiteY4" fmla="*/ 670224 h 670224"/>
                  <a:gd name="connsiteX5" fmla="*/ 0 w 665468"/>
                  <a:gd name="connsiteY5" fmla="*/ 666316 h 670224"/>
                  <a:gd name="connsiteX6" fmla="*/ 6187 w 665468"/>
                  <a:gd name="connsiteY6" fmla="*/ 3028 h 670224"/>
                  <a:gd name="connsiteX0" fmla="*/ 6187 w 662270"/>
                  <a:gd name="connsiteY0" fmla="*/ 3028 h 670224"/>
                  <a:gd name="connsiteX1" fmla="*/ 234057 w 662270"/>
                  <a:gd name="connsiteY1" fmla="*/ 0 h 670224"/>
                  <a:gd name="connsiteX2" fmla="*/ 230281 w 662270"/>
                  <a:gd name="connsiteY2" fmla="*/ 436035 h 670224"/>
                  <a:gd name="connsiteX3" fmla="*/ 653135 w 662270"/>
                  <a:gd name="connsiteY3" fmla="*/ 444610 h 670224"/>
                  <a:gd name="connsiteX4" fmla="*/ 662270 w 662270"/>
                  <a:gd name="connsiteY4" fmla="*/ 670224 h 670224"/>
                  <a:gd name="connsiteX5" fmla="*/ 0 w 662270"/>
                  <a:gd name="connsiteY5" fmla="*/ 666316 h 670224"/>
                  <a:gd name="connsiteX6" fmla="*/ 6187 w 662270"/>
                  <a:gd name="connsiteY6" fmla="*/ 3028 h 670224"/>
                  <a:gd name="connsiteX0" fmla="*/ 6182 w 662265"/>
                  <a:gd name="connsiteY0" fmla="*/ 3028 h 672486"/>
                  <a:gd name="connsiteX1" fmla="*/ 234052 w 662265"/>
                  <a:gd name="connsiteY1" fmla="*/ 0 h 672486"/>
                  <a:gd name="connsiteX2" fmla="*/ 230276 w 662265"/>
                  <a:gd name="connsiteY2" fmla="*/ 436035 h 672486"/>
                  <a:gd name="connsiteX3" fmla="*/ 653130 w 662265"/>
                  <a:gd name="connsiteY3" fmla="*/ 444610 h 672486"/>
                  <a:gd name="connsiteX4" fmla="*/ 662265 w 662265"/>
                  <a:gd name="connsiteY4" fmla="*/ 670224 h 672486"/>
                  <a:gd name="connsiteX5" fmla="*/ 1 w 662265"/>
                  <a:gd name="connsiteY5" fmla="*/ 672485 h 672486"/>
                  <a:gd name="connsiteX6" fmla="*/ 6182 w 662265"/>
                  <a:gd name="connsiteY6" fmla="*/ 3028 h 672486"/>
                  <a:gd name="connsiteX0" fmla="*/ 6182 w 671643"/>
                  <a:gd name="connsiteY0" fmla="*/ 3028 h 672486"/>
                  <a:gd name="connsiteX1" fmla="*/ 234052 w 671643"/>
                  <a:gd name="connsiteY1" fmla="*/ 0 h 672486"/>
                  <a:gd name="connsiteX2" fmla="*/ 230276 w 671643"/>
                  <a:gd name="connsiteY2" fmla="*/ 436035 h 672486"/>
                  <a:gd name="connsiteX3" fmla="*/ 671643 w 671643"/>
                  <a:gd name="connsiteY3" fmla="*/ 444609 h 672486"/>
                  <a:gd name="connsiteX4" fmla="*/ 662265 w 671643"/>
                  <a:gd name="connsiteY4" fmla="*/ 670224 h 672486"/>
                  <a:gd name="connsiteX5" fmla="*/ 1 w 671643"/>
                  <a:gd name="connsiteY5" fmla="*/ 672485 h 672486"/>
                  <a:gd name="connsiteX6" fmla="*/ 6182 w 671643"/>
                  <a:gd name="connsiteY6" fmla="*/ 3028 h 67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643" h="672486">
                    <a:moveTo>
                      <a:pt x="6182" y="3028"/>
                    </a:moveTo>
                    <a:lnTo>
                      <a:pt x="234052" y="0"/>
                    </a:lnTo>
                    <a:cubicBezTo>
                      <a:pt x="235353" y="241977"/>
                      <a:pt x="228975" y="194058"/>
                      <a:pt x="230276" y="436035"/>
                    </a:cubicBezTo>
                    <a:lnTo>
                      <a:pt x="671643" y="444609"/>
                    </a:lnTo>
                    <a:cubicBezTo>
                      <a:pt x="671643" y="517462"/>
                      <a:pt x="662265" y="597371"/>
                      <a:pt x="662265" y="670224"/>
                    </a:cubicBezTo>
                    <a:lnTo>
                      <a:pt x="1" y="672485"/>
                    </a:lnTo>
                    <a:cubicBezTo>
                      <a:pt x="2" y="351142"/>
                      <a:pt x="6181" y="324371"/>
                      <a:pt x="6182" y="3028"/>
                    </a:cubicBezTo>
                    <a:close/>
                  </a:path>
                </a:pathLst>
              </a:custGeom>
              <a:solidFill>
                <a:srgbClr val="E587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grpSp>
        <p:sp>
          <p:nvSpPr>
            <p:cNvPr id="63" name="ZoneTexte 62">
              <a:extLst>
                <a:ext uri="{FF2B5EF4-FFF2-40B4-BE49-F238E27FC236}">
                  <a16:creationId xmlns="" xmlns:a16="http://schemas.microsoft.com/office/drawing/2014/main" id="{A4FB5140-F484-43A9-BE5D-1B98547CF62F}"/>
                </a:ext>
              </a:extLst>
            </p:cNvPr>
            <p:cNvSpPr txBox="1"/>
            <p:nvPr/>
          </p:nvSpPr>
          <p:spPr>
            <a:xfrm>
              <a:off x="84922" y="1810496"/>
              <a:ext cx="1068274" cy="306072"/>
            </a:xfrm>
            <a:prstGeom prst="rect">
              <a:avLst/>
            </a:prstGeom>
            <a:noFill/>
          </p:spPr>
          <p:txBody>
            <a:bodyPr wrap="square" lIns="0" rIns="0" rtlCol="0">
              <a:noAutofit/>
            </a:bodyPr>
            <a:lstStyle/>
            <a:p>
              <a:pPr algn="ctr"/>
              <a:r>
                <a:rPr lang="fr-FR" sz="1200" b="1" cap="all" dirty="0">
                  <a:latin typeface="Century Gothic" panose="020B0502020202020204" pitchFamily="34" charset="0"/>
                  <a:cs typeface="HelveticaNeueLT Com 55 Roman"/>
                </a:rPr>
                <a:t>Spectacle</a:t>
              </a:r>
            </a:p>
          </p:txBody>
        </p:sp>
        <p:sp>
          <p:nvSpPr>
            <p:cNvPr id="64" name="Forme en L 4">
              <a:extLst>
                <a:ext uri="{FF2B5EF4-FFF2-40B4-BE49-F238E27FC236}">
                  <a16:creationId xmlns="" xmlns:a16="http://schemas.microsoft.com/office/drawing/2014/main" id="{D7840FA9-BAA6-4032-8F91-A87F02F131E1}"/>
                </a:ext>
              </a:extLst>
            </p:cNvPr>
            <p:cNvSpPr/>
            <p:nvPr/>
          </p:nvSpPr>
          <p:spPr>
            <a:xfrm rot="16200000">
              <a:off x="992984" y="1944244"/>
              <a:ext cx="259188" cy="259513"/>
            </a:xfrm>
            <a:custGeom>
              <a:avLst/>
              <a:gdLst>
                <a:gd name="connsiteX0" fmla="*/ 0 w 460562"/>
                <a:gd name="connsiteY0" fmla="*/ 0 h 506828"/>
                <a:gd name="connsiteX1" fmla="*/ 230281 w 460562"/>
                <a:gd name="connsiteY1" fmla="*/ 0 h 506828"/>
                <a:gd name="connsiteX2" fmla="*/ 230281 w 460562"/>
                <a:gd name="connsiteY2" fmla="*/ 276547 h 506828"/>
                <a:gd name="connsiteX3" fmla="*/ 460562 w 460562"/>
                <a:gd name="connsiteY3" fmla="*/ 276547 h 506828"/>
                <a:gd name="connsiteX4" fmla="*/ 460562 w 460562"/>
                <a:gd name="connsiteY4" fmla="*/ 506828 h 506828"/>
                <a:gd name="connsiteX5" fmla="*/ 0 w 460562"/>
                <a:gd name="connsiteY5" fmla="*/ 506828 h 506828"/>
                <a:gd name="connsiteX6" fmla="*/ 0 w 460562"/>
                <a:gd name="connsiteY6" fmla="*/ 0 h 506828"/>
                <a:gd name="connsiteX0" fmla="*/ 0 w 468377"/>
                <a:gd name="connsiteY0" fmla="*/ 0 h 964028"/>
                <a:gd name="connsiteX1" fmla="*/ 238096 w 468377"/>
                <a:gd name="connsiteY1" fmla="*/ 457200 h 964028"/>
                <a:gd name="connsiteX2" fmla="*/ 238096 w 468377"/>
                <a:gd name="connsiteY2" fmla="*/ 733747 h 964028"/>
                <a:gd name="connsiteX3" fmla="*/ 468377 w 468377"/>
                <a:gd name="connsiteY3" fmla="*/ 733747 h 964028"/>
                <a:gd name="connsiteX4" fmla="*/ 468377 w 468377"/>
                <a:gd name="connsiteY4" fmla="*/ 964028 h 964028"/>
                <a:gd name="connsiteX5" fmla="*/ 7815 w 468377"/>
                <a:gd name="connsiteY5" fmla="*/ 964028 h 964028"/>
                <a:gd name="connsiteX6" fmla="*/ 0 w 468377"/>
                <a:gd name="connsiteY6" fmla="*/ 0 h 964028"/>
                <a:gd name="connsiteX0" fmla="*/ 0 w 468377"/>
                <a:gd name="connsiteY0" fmla="*/ 0 h 964028"/>
                <a:gd name="connsiteX1" fmla="*/ 234192 w 468377"/>
                <a:gd name="connsiteY1" fmla="*/ 7816 h 964028"/>
                <a:gd name="connsiteX2" fmla="*/ 238096 w 468377"/>
                <a:gd name="connsiteY2" fmla="*/ 733747 h 964028"/>
                <a:gd name="connsiteX3" fmla="*/ 468377 w 468377"/>
                <a:gd name="connsiteY3" fmla="*/ 733747 h 964028"/>
                <a:gd name="connsiteX4" fmla="*/ 468377 w 468377"/>
                <a:gd name="connsiteY4" fmla="*/ 964028 h 964028"/>
                <a:gd name="connsiteX5" fmla="*/ 7815 w 468377"/>
                <a:gd name="connsiteY5" fmla="*/ 964028 h 964028"/>
                <a:gd name="connsiteX6" fmla="*/ 0 w 468377"/>
                <a:gd name="connsiteY6" fmla="*/ 0 h 964028"/>
                <a:gd name="connsiteX0" fmla="*/ 0 w 999827"/>
                <a:gd name="connsiteY0" fmla="*/ 0 h 964028"/>
                <a:gd name="connsiteX1" fmla="*/ 234192 w 999827"/>
                <a:gd name="connsiteY1" fmla="*/ 7816 h 964028"/>
                <a:gd name="connsiteX2" fmla="*/ 238096 w 999827"/>
                <a:gd name="connsiteY2" fmla="*/ 733747 h 964028"/>
                <a:gd name="connsiteX3" fmla="*/ 999827 w 999827"/>
                <a:gd name="connsiteY3" fmla="*/ 749377 h 964028"/>
                <a:gd name="connsiteX4" fmla="*/ 468377 w 999827"/>
                <a:gd name="connsiteY4" fmla="*/ 964028 h 964028"/>
                <a:gd name="connsiteX5" fmla="*/ 7815 w 999827"/>
                <a:gd name="connsiteY5" fmla="*/ 964028 h 964028"/>
                <a:gd name="connsiteX6" fmla="*/ 0 w 999827"/>
                <a:gd name="connsiteY6" fmla="*/ 0 h 964028"/>
                <a:gd name="connsiteX0" fmla="*/ 0 w 999827"/>
                <a:gd name="connsiteY0" fmla="*/ 0 h 967936"/>
                <a:gd name="connsiteX1" fmla="*/ 234192 w 999827"/>
                <a:gd name="connsiteY1" fmla="*/ 7816 h 967936"/>
                <a:gd name="connsiteX2" fmla="*/ 238096 w 999827"/>
                <a:gd name="connsiteY2" fmla="*/ 733747 h 967936"/>
                <a:gd name="connsiteX3" fmla="*/ 999827 w 999827"/>
                <a:gd name="connsiteY3" fmla="*/ 749377 h 967936"/>
                <a:gd name="connsiteX4" fmla="*/ 999826 w 999827"/>
                <a:gd name="connsiteY4" fmla="*/ 967936 h 967936"/>
                <a:gd name="connsiteX5" fmla="*/ 7815 w 999827"/>
                <a:gd name="connsiteY5" fmla="*/ 964028 h 967936"/>
                <a:gd name="connsiteX6" fmla="*/ 0 w 999827"/>
                <a:gd name="connsiteY6" fmla="*/ 0 h 967936"/>
                <a:gd name="connsiteX0" fmla="*/ 4 w 992012"/>
                <a:gd name="connsiteY0" fmla="*/ 0 h 967937"/>
                <a:gd name="connsiteX1" fmla="*/ 226377 w 992012"/>
                <a:gd name="connsiteY1" fmla="*/ 7817 h 967937"/>
                <a:gd name="connsiteX2" fmla="*/ 230281 w 992012"/>
                <a:gd name="connsiteY2" fmla="*/ 733748 h 967937"/>
                <a:gd name="connsiteX3" fmla="*/ 992012 w 992012"/>
                <a:gd name="connsiteY3" fmla="*/ 749378 h 967937"/>
                <a:gd name="connsiteX4" fmla="*/ 992011 w 992012"/>
                <a:gd name="connsiteY4" fmla="*/ 967937 h 967937"/>
                <a:gd name="connsiteX5" fmla="*/ 0 w 992012"/>
                <a:gd name="connsiteY5" fmla="*/ 964029 h 967937"/>
                <a:gd name="connsiteX6" fmla="*/ 4 w 992012"/>
                <a:gd name="connsiteY6" fmla="*/ 0 h 967937"/>
                <a:gd name="connsiteX0" fmla="*/ 4 w 992015"/>
                <a:gd name="connsiteY0" fmla="*/ 0 h 967937"/>
                <a:gd name="connsiteX1" fmla="*/ 226377 w 992015"/>
                <a:gd name="connsiteY1" fmla="*/ 7817 h 967937"/>
                <a:gd name="connsiteX2" fmla="*/ 230281 w 992015"/>
                <a:gd name="connsiteY2" fmla="*/ 733748 h 967937"/>
                <a:gd name="connsiteX3" fmla="*/ 992015 w 992015"/>
                <a:gd name="connsiteY3" fmla="*/ 737655 h 967937"/>
                <a:gd name="connsiteX4" fmla="*/ 992011 w 992015"/>
                <a:gd name="connsiteY4" fmla="*/ 967937 h 967937"/>
                <a:gd name="connsiteX5" fmla="*/ 0 w 992015"/>
                <a:gd name="connsiteY5" fmla="*/ 964029 h 967937"/>
                <a:gd name="connsiteX6" fmla="*/ 4 w 992015"/>
                <a:gd name="connsiteY6" fmla="*/ 0 h 967937"/>
                <a:gd name="connsiteX0" fmla="*/ 5 w 992015"/>
                <a:gd name="connsiteY0" fmla="*/ 268242 h 960119"/>
                <a:gd name="connsiteX1" fmla="*/ 226377 w 992015"/>
                <a:gd name="connsiteY1" fmla="*/ -1 h 960119"/>
                <a:gd name="connsiteX2" fmla="*/ 230281 w 992015"/>
                <a:gd name="connsiteY2" fmla="*/ 725930 h 960119"/>
                <a:gd name="connsiteX3" fmla="*/ 992015 w 992015"/>
                <a:gd name="connsiteY3" fmla="*/ 729837 h 960119"/>
                <a:gd name="connsiteX4" fmla="*/ 992011 w 992015"/>
                <a:gd name="connsiteY4" fmla="*/ 960119 h 960119"/>
                <a:gd name="connsiteX5" fmla="*/ 0 w 992015"/>
                <a:gd name="connsiteY5" fmla="*/ 956211 h 960119"/>
                <a:gd name="connsiteX6" fmla="*/ 5 w 992015"/>
                <a:gd name="connsiteY6" fmla="*/ 268242 h 960119"/>
                <a:gd name="connsiteX0" fmla="*/ 5 w 992015"/>
                <a:gd name="connsiteY0" fmla="*/ 22858 h 714735"/>
                <a:gd name="connsiteX1" fmla="*/ 234053 w 992015"/>
                <a:gd name="connsiteY1" fmla="*/ 1 h 714735"/>
                <a:gd name="connsiteX2" fmla="*/ 230281 w 992015"/>
                <a:gd name="connsiteY2" fmla="*/ 480546 h 714735"/>
                <a:gd name="connsiteX3" fmla="*/ 992015 w 992015"/>
                <a:gd name="connsiteY3" fmla="*/ 484453 h 714735"/>
                <a:gd name="connsiteX4" fmla="*/ 992011 w 992015"/>
                <a:gd name="connsiteY4" fmla="*/ 714735 h 714735"/>
                <a:gd name="connsiteX5" fmla="*/ 0 w 992015"/>
                <a:gd name="connsiteY5" fmla="*/ 710827 h 714735"/>
                <a:gd name="connsiteX6" fmla="*/ 5 w 992015"/>
                <a:gd name="connsiteY6" fmla="*/ 22858 h 714735"/>
                <a:gd name="connsiteX0" fmla="*/ 5 w 992015"/>
                <a:gd name="connsiteY0" fmla="*/ 0 h 691877"/>
                <a:gd name="connsiteX1" fmla="*/ 234058 w 992015"/>
                <a:gd name="connsiteY1" fmla="*/ 15482 h 691877"/>
                <a:gd name="connsiteX2" fmla="*/ 230281 w 992015"/>
                <a:gd name="connsiteY2" fmla="*/ 457688 h 691877"/>
                <a:gd name="connsiteX3" fmla="*/ 992015 w 992015"/>
                <a:gd name="connsiteY3" fmla="*/ 461595 h 691877"/>
                <a:gd name="connsiteX4" fmla="*/ 992011 w 992015"/>
                <a:gd name="connsiteY4" fmla="*/ 691877 h 691877"/>
                <a:gd name="connsiteX5" fmla="*/ 0 w 992015"/>
                <a:gd name="connsiteY5" fmla="*/ 687969 h 691877"/>
                <a:gd name="connsiteX6" fmla="*/ 5 w 992015"/>
                <a:gd name="connsiteY6" fmla="*/ 0 h 691877"/>
                <a:gd name="connsiteX0" fmla="*/ 5 w 992010"/>
                <a:gd name="connsiteY0" fmla="*/ 0 h 691877"/>
                <a:gd name="connsiteX1" fmla="*/ 234058 w 992010"/>
                <a:gd name="connsiteY1" fmla="*/ 15482 h 691877"/>
                <a:gd name="connsiteX2" fmla="*/ 230281 w 992010"/>
                <a:gd name="connsiteY2" fmla="*/ 457688 h 691877"/>
                <a:gd name="connsiteX3" fmla="*/ 646940 w 992010"/>
                <a:gd name="connsiteY3" fmla="*/ 453927 h 691877"/>
                <a:gd name="connsiteX4" fmla="*/ 992011 w 992010"/>
                <a:gd name="connsiteY4" fmla="*/ 691877 h 691877"/>
                <a:gd name="connsiteX5" fmla="*/ 0 w 992010"/>
                <a:gd name="connsiteY5" fmla="*/ 687969 h 691877"/>
                <a:gd name="connsiteX6" fmla="*/ 5 w 992010"/>
                <a:gd name="connsiteY6" fmla="*/ 0 h 691877"/>
                <a:gd name="connsiteX0" fmla="*/ 5 w 662270"/>
                <a:gd name="connsiteY0" fmla="*/ 0 h 691877"/>
                <a:gd name="connsiteX1" fmla="*/ 234058 w 662270"/>
                <a:gd name="connsiteY1" fmla="*/ 15482 h 691877"/>
                <a:gd name="connsiteX2" fmla="*/ 230281 w 662270"/>
                <a:gd name="connsiteY2" fmla="*/ 457688 h 691877"/>
                <a:gd name="connsiteX3" fmla="*/ 646940 w 662270"/>
                <a:gd name="connsiteY3" fmla="*/ 453927 h 691877"/>
                <a:gd name="connsiteX4" fmla="*/ 662270 w 662270"/>
                <a:gd name="connsiteY4" fmla="*/ 691877 h 691877"/>
                <a:gd name="connsiteX5" fmla="*/ 0 w 662270"/>
                <a:gd name="connsiteY5" fmla="*/ 687969 h 691877"/>
                <a:gd name="connsiteX6" fmla="*/ 5 w 662270"/>
                <a:gd name="connsiteY6" fmla="*/ 0 h 691877"/>
                <a:gd name="connsiteX0" fmla="*/ 1 w 680772"/>
                <a:gd name="connsiteY0" fmla="*/ -1 h 691877"/>
                <a:gd name="connsiteX1" fmla="*/ 252560 w 680772"/>
                <a:gd name="connsiteY1" fmla="*/ 15482 h 691877"/>
                <a:gd name="connsiteX2" fmla="*/ 248783 w 680772"/>
                <a:gd name="connsiteY2" fmla="*/ 457688 h 691877"/>
                <a:gd name="connsiteX3" fmla="*/ 665442 w 680772"/>
                <a:gd name="connsiteY3" fmla="*/ 453927 h 691877"/>
                <a:gd name="connsiteX4" fmla="*/ 680772 w 680772"/>
                <a:gd name="connsiteY4" fmla="*/ 691877 h 691877"/>
                <a:gd name="connsiteX5" fmla="*/ 18502 w 680772"/>
                <a:gd name="connsiteY5" fmla="*/ 687969 h 691877"/>
                <a:gd name="connsiteX6" fmla="*/ 1 w 680772"/>
                <a:gd name="connsiteY6" fmla="*/ -1 h 691877"/>
                <a:gd name="connsiteX0" fmla="*/ 6187 w 662270"/>
                <a:gd name="connsiteY0" fmla="*/ 9198 h 676394"/>
                <a:gd name="connsiteX1" fmla="*/ 234058 w 662270"/>
                <a:gd name="connsiteY1" fmla="*/ -1 h 676394"/>
                <a:gd name="connsiteX2" fmla="*/ 230281 w 662270"/>
                <a:gd name="connsiteY2" fmla="*/ 442205 h 676394"/>
                <a:gd name="connsiteX3" fmla="*/ 646940 w 662270"/>
                <a:gd name="connsiteY3" fmla="*/ 438444 h 676394"/>
                <a:gd name="connsiteX4" fmla="*/ 662270 w 662270"/>
                <a:gd name="connsiteY4" fmla="*/ 676394 h 676394"/>
                <a:gd name="connsiteX5" fmla="*/ 0 w 662270"/>
                <a:gd name="connsiteY5" fmla="*/ 672486 h 676394"/>
                <a:gd name="connsiteX6" fmla="*/ 6187 w 662270"/>
                <a:gd name="connsiteY6" fmla="*/ 9198 h 676394"/>
                <a:gd name="connsiteX0" fmla="*/ 6187 w 662270"/>
                <a:gd name="connsiteY0" fmla="*/ 9198 h 676394"/>
                <a:gd name="connsiteX1" fmla="*/ 234057 w 662270"/>
                <a:gd name="connsiteY1" fmla="*/ 0 h 676394"/>
                <a:gd name="connsiteX2" fmla="*/ 230281 w 662270"/>
                <a:gd name="connsiteY2" fmla="*/ 442205 h 676394"/>
                <a:gd name="connsiteX3" fmla="*/ 646940 w 662270"/>
                <a:gd name="connsiteY3" fmla="*/ 438444 h 676394"/>
                <a:gd name="connsiteX4" fmla="*/ 662270 w 662270"/>
                <a:gd name="connsiteY4" fmla="*/ 676394 h 676394"/>
                <a:gd name="connsiteX5" fmla="*/ 0 w 662270"/>
                <a:gd name="connsiteY5" fmla="*/ 672486 h 676394"/>
                <a:gd name="connsiteX6" fmla="*/ 6187 w 662270"/>
                <a:gd name="connsiteY6" fmla="*/ 9198 h 676394"/>
                <a:gd name="connsiteX0" fmla="*/ 6187 w 662270"/>
                <a:gd name="connsiteY0" fmla="*/ 3028 h 670224"/>
                <a:gd name="connsiteX1" fmla="*/ 234057 w 662270"/>
                <a:gd name="connsiteY1" fmla="*/ 0 h 670224"/>
                <a:gd name="connsiteX2" fmla="*/ 230281 w 662270"/>
                <a:gd name="connsiteY2" fmla="*/ 436035 h 670224"/>
                <a:gd name="connsiteX3" fmla="*/ 646940 w 662270"/>
                <a:gd name="connsiteY3" fmla="*/ 432274 h 670224"/>
                <a:gd name="connsiteX4" fmla="*/ 662270 w 662270"/>
                <a:gd name="connsiteY4" fmla="*/ 670224 h 670224"/>
                <a:gd name="connsiteX5" fmla="*/ 0 w 662270"/>
                <a:gd name="connsiteY5" fmla="*/ 666316 h 670224"/>
                <a:gd name="connsiteX6" fmla="*/ 6187 w 662270"/>
                <a:gd name="connsiteY6" fmla="*/ 3028 h 670224"/>
                <a:gd name="connsiteX0" fmla="*/ 6187 w 671630"/>
                <a:gd name="connsiteY0" fmla="*/ 3028 h 670224"/>
                <a:gd name="connsiteX1" fmla="*/ 234057 w 671630"/>
                <a:gd name="connsiteY1" fmla="*/ 0 h 670224"/>
                <a:gd name="connsiteX2" fmla="*/ 230281 w 671630"/>
                <a:gd name="connsiteY2" fmla="*/ 436035 h 670224"/>
                <a:gd name="connsiteX3" fmla="*/ 671629 w 671630"/>
                <a:gd name="connsiteY3" fmla="*/ 444613 h 670224"/>
                <a:gd name="connsiteX4" fmla="*/ 662270 w 671630"/>
                <a:gd name="connsiteY4" fmla="*/ 670224 h 670224"/>
                <a:gd name="connsiteX5" fmla="*/ 0 w 671630"/>
                <a:gd name="connsiteY5" fmla="*/ 666316 h 670224"/>
                <a:gd name="connsiteX6" fmla="*/ 6187 w 671630"/>
                <a:gd name="connsiteY6" fmla="*/ 3028 h 670224"/>
                <a:gd name="connsiteX0" fmla="*/ 6187 w 665468"/>
                <a:gd name="connsiteY0" fmla="*/ 3028 h 670224"/>
                <a:gd name="connsiteX1" fmla="*/ 234057 w 665468"/>
                <a:gd name="connsiteY1" fmla="*/ 0 h 670224"/>
                <a:gd name="connsiteX2" fmla="*/ 230281 w 665468"/>
                <a:gd name="connsiteY2" fmla="*/ 436035 h 670224"/>
                <a:gd name="connsiteX3" fmla="*/ 665467 w 665468"/>
                <a:gd name="connsiteY3" fmla="*/ 450785 h 670224"/>
                <a:gd name="connsiteX4" fmla="*/ 662270 w 665468"/>
                <a:gd name="connsiteY4" fmla="*/ 670224 h 670224"/>
                <a:gd name="connsiteX5" fmla="*/ 0 w 665468"/>
                <a:gd name="connsiteY5" fmla="*/ 666316 h 670224"/>
                <a:gd name="connsiteX6" fmla="*/ 6187 w 665468"/>
                <a:gd name="connsiteY6" fmla="*/ 3028 h 670224"/>
                <a:gd name="connsiteX0" fmla="*/ 6187 w 662270"/>
                <a:gd name="connsiteY0" fmla="*/ 3028 h 670224"/>
                <a:gd name="connsiteX1" fmla="*/ 234057 w 662270"/>
                <a:gd name="connsiteY1" fmla="*/ 0 h 670224"/>
                <a:gd name="connsiteX2" fmla="*/ 230281 w 662270"/>
                <a:gd name="connsiteY2" fmla="*/ 436035 h 670224"/>
                <a:gd name="connsiteX3" fmla="*/ 653135 w 662270"/>
                <a:gd name="connsiteY3" fmla="*/ 444610 h 670224"/>
                <a:gd name="connsiteX4" fmla="*/ 662270 w 662270"/>
                <a:gd name="connsiteY4" fmla="*/ 670224 h 670224"/>
                <a:gd name="connsiteX5" fmla="*/ 0 w 662270"/>
                <a:gd name="connsiteY5" fmla="*/ 666316 h 670224"/>
                <a:gd name="connsiteX6" fmla="*/ 6187 w 662270"/>
                <a:gd name="connsiteY6" fmla="*/ 3028 h 670224"/>
                <a:gd name="connsiteX0" fmla="*/ 6182 w 662265"/>
                <a:gd name="connsiteY0" fmla="*/ 3028 h 672486"/>
                <a:gd name="connsiteX1" fmla="*/ 234052 w 662265"/>
                <a:gd name="connsiteY1" fmla="*/ 0 h 672486"/>
                <a:gd name="connsiteX2" fmla="*/ 230276 w 662265"/>
                <a:gd name="connsiteY2" fmla="*/ 436035 h 672486"/>
                <a:gd name="connsiteX3" fmla="*/ 653130 w 662265"/>
                <a:gd name="connsiteY3" fmla="*/ 444610 h 672486"/>
                <a:gd name="connsiteX4" fmla="*/ 662265 w 662265"/>
                <a:gd name="connsiteY4" fmla="*/ 670224 h 672486"/>
                <a:gd name="connsiteX5" fmla="*/ 1 w 662265"/>
                <a:gd name="connsiteY5" fmla="*/ 672485 h 672486"/>
                <a:gd name="connsiteX6" fmla="*/ 6182 w 662265"/>
                <a:gd name="connsiteY6" fmla="*/ 3028 h 672486"/>
                <a:gd name="connsiteX0" fmla="*/ 6182 w 671643"/>
                <a:gd name="connsiteY0" fmla="*/ 3028 h 672486"/>
                <a:gd name="connsiteX1" fmla="*/ 234052 w 671643"/>
                <a:gd name="connsiteY1" fmla="*/ 0 h 672486"/>
                <a:gd name="connsiteX2" fmla="*/ 230276 w 671643"/>
                <a:gd name="connsiteY2" fmla="*/ 436035 h 672486"/>
                <a:gd name="connsiteX3" fmla="*/ 671643 w 671643"/>
                <a:gd name="connsiteY3" fmla="*/ 444609 h 672486"/>
                <a:gd name="connsiteX4" fmla="*/ 662265 w 671643"/>
                <a:gd name="connsiteY4" fmla="*/ 670224 h 672486"/>
                <a:gd name="connsiteX5" fmla="*/ 1 w 671643"/>
                <a:gd name="connsiteY5" fmla="*/ 672485 h 672486"/>
                <a:gd name="connsiteX6" fmla="*/ 6182 w 671643"/>
                <a:gd name="connsiteY6" fmla="*/ 3028 h 67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643" h="672486">
                  <a:moveTo>
                    <a:pt x="6182" y="3028"/>
                  </a:moveTo>
                  <a:lnTo>
                    <a:pt x="234052" y="0"/>
                  </a:lnTo>
                  <a:cubicBezTo>
                    <a:pt x="235353" y="241977"/>
                    <a:pt x="228975" y="194058"/>
                    <a:pt x="230276" y="436035"/>
                  </a:cubicBezTo>
                  <a:lnTo>
                    <a:pt x="671643" y="444609"/>
                  </a:lnTo>
                  <a:cubicBezTo>
                    <a:pt x="671643" y="517462"/>
                    <a:pt x="662265" y="597371"/>
                    <a:pt x="662265" y="670224"/>
                  </a:cubicBezTo>
                  <a:lnTo>
                    <a:pt x="1" y="672485"/>
                  </a:lnTo>
                  <a:cubicBezTo>
                    <a:pt x="2" y="351142"/>
                    <a:pt x="6181" y="324371"/>
                    <a:pt x="6182" y="3028"/>
                  </a:cubicBezTo>
                  <a:close/>
                </a:path>
              </a:pathLst>
            </a:custGeom>
            <a:solidFill>
              <a:srgbClr val="E587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grpSp>
      <p:sp>
        <p:nvSpPr>
          <p:cNvPr id="67" name="ZoneTexte 66">
            <a:extLst>
              <a:ext uri="{FF2B5EF4-FFF2-40B4-BE49-F238E27FC236}">
                <a16:creationId xmlns="" xmlns:a16="http://schemas.microsoft.com/office/drawing/2014/main" id="{A5E8B156-E921-44E1-8290-D0A739F3203F}"/>
              </a:ext>
            </a:extLst>
          </p:cNvPr>
          <p:cNvSpPr txBox="1"/>
          <p:nvPr/>
        </p:nvSpPr>
        <p:spPr>
          <a:xfrm>
            <a:off x="1547589" y="2486383"/>
            <a:ext cx="5859482" cy="1431161"/>
          </a:xfrm>
          <a:prstGeom prst="rect">
            <a:avLst/>
          </a:prstGeom>
          <a:noFill/>
        </p:spPr>
        <p:txBody>
          <a:bodyPr wrap="square">
            <a:spAutoFit/>
          </a:bodyPr>
          <a:lstStyle/>
          <a:p>
            <a:r>
              <a:rPr lang="fr-FR" sz="1400" b="1" dirty="0" smtClean="0">
                <a:solidFill>
                  <a:srgbClr val="E587DA"/>
                </a:solidFill>
                <a:latin typeface="Century Gothic" panose="020B0502020202020204" pitchFamily="34" charset="0"/>
                <a:cs typeface="Arial" panose="020B0604020202020204" pitchFamily="34" charset="0"/>
              </a:rPr>
              <a:t>MARIE-CLAUDE PIETRAGALLA ET JULIEN </a:t>
            </a:r>
            <a:r>
              <a:rPr lang="fr-FR" sz="1400" b="1" dirty="0">
                <a:solidFill>
                  <a:srgbClr val="E587DA"/>
                </a:solidFill>
                <a:latin typeface="Century Gothic" panose="020B0502020202020204" pitchFamily="34" charset="0"/>
                <a:cs typeface="Arial" panose="020B0604020202020204" pitchFamily="34" charset="0"/>
              </a:rPr>
              <a:t>DEROUAULT</a:t>
            </a:r>
          </a:p>
          <a:p>
            <a:pPr algn="just">
              <a:defRPr/>
            </a:pPr>
            <a:r>
              <a:rPr lang="fr-FR" sz="1000" spc="50" dirty="0" smtClean="0">
                <a:solidFill>
                  <a:prstClr val="black"/>
                </a:solidFill>
                <a:latin typeface="Century Gothic" panose="020B0502020202020204" pitchFamily="34" charset="0"/>
              </a:rPr>
              <a:t>RENCONTRE FNAC TERNES</a:t>
            </a:r>
          </a:p>
          <a:p>
            <a:pPr algn="just">
              <a:defRPr/>
            </a:pPr>
            <a:r>
              <a:rPr lang="fr-FR" sz="1000" dirty="0" smtClean="0">
                <a:solidFill>
                  <a:prstClr val="black"/>
                </a:solidFill>
                <a:latin typeface="Century Gothic" panose="020B0502020202020204" pitchFamily="34" charset="0"/>
              </a:rPr>
              <a:t>JEUDI 10 JANVIER À 18H00</a:t>
            </a:r>
          </a:p>
          <a:p>
            <a:pPr algn="just">
              <a:defRPr/>
            </a:pPr>
            <a:endParaRPr lang="fr-FR" sz="400" dirty="0">
              <a:solidFill>
                <a:prstClr val="black"/>
              </a:solidFill>
              <a:latin typeface="Gilroy-extrabold" panose="00000900000000000000" pitchFamily="50" charset="0"/>
            </a:endParaRPr>
          </a:p>
          <a:p>
            <a:pPr lvl="0" algn="just">
              <a:defRPr/>
            </a:pPr>
            <a:r>
              <a:rPr lang="fr-FR" sz="900" dirty="0" smtClean="0">
                <a:latin typeface="Century Gothic" panose="020B0502020202020204" pitchFamily="34" charset="0"/>
              </a:rPr>
              <a:t>La Fnac Ternes est ravie de recevoir les chorégraphes Marie-Claude </a:t>
            </a:r>
            <a:r>
              <a:rPr lang="fr-FR" sz="900" dirty="0" err="1" smtClean="0">
                <a:latin typeface="Century Gothic" panose="020B0502020202020204" pitchFamily="34" charset="0"/>
              </a:rPr>
              <a:t>Pietragallla</a:t>
            </a:r>
            <a:r>
              <a:rPr lang="fr-FR" sz="900" dirty="0" smtClean="0">
                <a:latin typeface="Century Gothic" panose="020B0502020202020204" pitchFamily="34" charset="0"/>
              </a:rPr>
              <a:t> et Julien </a:t>
            </a:r>
            <a:r>
              <a:rPr lang="fr-FR" sz="900" dirty="0" err="1" smtClean="0">
                <a:latin typeface="Century Gothic" panose="020B0502020202020204" pitchFamily="34" charset="0"/>
              </a:rPr>
              <a:t>Derouault</a:t>
            </a:r>
            <a:r>
              <a:rPr lang="fr-FR" sz="900" dirty="0">
                <a:latin typeface="Century Gothic" panose="020B0502020202020204" pitchFamily="34" charset="0"/>
              </a:rPr>
              <a:t> </a:t>
            </a:r>
            <a:r>
              <a:rPr lang="fr-FR" sz="900" dirty="0" smtClean="0">
                <a:latin typeface="Century Gothic" panose="020B0502020202020204" pitchFamily="34" charset="0"/>
              </a:rPr>
              <a:t>pour une rencontre autour de leur spectacle : </a:t>
            </a:r>
            <a:r>
              <a:rPr lang="fr-FR" sz="900" i="1" dirty="0" smtClean="0">
                <a:latin typeface="Century Gothic" panose="020B0502020202020204" pitchFamily="34" charset="0"/>
              </a:rPr>
              <a:t>Lorenzaccio</a:t>
            </a:r>
            <a:r>
              <a:rPr lang="fr-FR" sz="900" dirty="0" smtClean="0">
                <a:latin typeface="Century Gothic" panose="020B0502020202020204" pitchFamily="34" charset="0"/>
              </a:rPr>
              <a:t>.</a:t>
            </a:r>
          </a:p>
          <a:p>
            <a:pPr lvl="0" algn="just">
              <a:defRPr/>
            </a:pPr>
            <a:endParaRPr lang="fr-FR" sz="400" dirty="0" smtClean="0">
              <a:latin typeface="Century Gothic" panose="020B0502020202020204" pitchFamily="34" charset="0"/>
            </a:endParaRPr>
          </a:p>
          <a:p>
            <a:pPr lvl="0" algn="just">
              <a:defRPr/>
            </a:pPr>
            <a:r>
              <a:rPr lang="fr-FR" sz="900" i="1" dirty="0" smtClean="0">
                <a:latin typeface="Century Gothic" panose="020B0502020202020204" pitchFamily="34" charset="0"/>
              </a:rPr>
              <a:t>Lorenzaccio</a:t>
            </a:r>
            <a:r>
              <a:rPr lang="fr-FR" sz="900" dirty="0">
                <a:latin typeface="Century Gothic" panose="020B0502020202020204" pitchFamily="34" charset="0"/>
              </a:rPr>
              <a:t> est une création </a:t>
            </a:r>
            <a:r>
              <a:rPr lang="fr-FR" sz="900" dirty="0" smtClean="0">
                <a:latin typeface="Century Gothic" panose="020B0502020202020204" pitchFamily="34" charset="0"/>
              </a:rPr>
              <a:t>originale qui </a:t>
            </a:r>
            <a:r>
              <a:rPr lang="fr-FR" sz="900" dirty="0">
                <a:latin typeface="Century Gothic" panose="020B0502020202020204" pitchFamily="34" charset="0"/>
              </a:rPr>
              <a:t>met la danse et le théâtre au service d’une expression artistique inédite. Une pièce intemporelle, moderne, qui brosse le portrait d’une humanité en perte de repères, en quête d’absolu, illuminé par les mots </a:t>
            </a:r>
            <a:r>
              <a:rPr lang="fr-FR" sz="900" dirty="0" smtClean="0">
                <a:latin typeface="Century Gothic" panose="020B0502020202020204" pitchFamily="34" charset="0"/>
              </a:rPr>
              <a:t>d’Alfred </a:t>
            </a:r>
            <a:r>
              <a:rPr lang="fr-FR" sz="900" dirty="0">
                <a:latin typeface="Century Gothic" panose="020B0502020202020204" pitchFamily="34" charset="0"/>
              </a:rPr>
              <a:t>de </a:t>
            </a:r>
            <a:r>
              <a:rPr lang="fr-FR" sz="900" dirty="0" smtClean="0">
                <a:latin typeface="Century Gothic" panose="020B0502020202020204" pitchFamily="34" charset="0"/>
              </a:rPr>
              <a:t>Musset.</a:t>
            </a:r>
            <a:endParaRPr lang="fr-FR" sz="900" dirty="0">
              <a:latin typeface="Century Gothic" panose="020B0502020202020204" pitchFamily="34" charset="0"/>
            </a:endParaRPr>
          </a:p>
        </p:txBody>
      </p:sp>
      <p:pic>
        <p:nvPicPr>
          <p:cNvPr id="68" name="Picture 2" descr="Rencontrez Marie-Claude Pietragalla et Julien Derouault"/>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239" r="18390"/>
          <a:stretch/>
        </p:blipFill>
        <p:spPr bwMode="auto">
          <a:xfrm>
            <a:off x="295710" y="2586487"/>
            <a:ext cx="1151183" cy="1090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958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e 53">
            <a:extLst>
              <a:ext uri="{FF2B5EF4-FFF2-40B4-BE49-F238E27FC236}">
                <a16:creationId xmlns:a16="http://schemas.microsoft.com/office/drawing/2014/main" xmlns="" id="{B1814178-4B73-4FD2-AAC7-503FCCF46F49}"/>
              </a:ext>
            </a:extLst>
          </p:cNvPr>
          <p:cNvGrpSpPr/>
          <p:nvPr/>
        </p:nvGrpSpPr>
        <p:grpSpPr>
          <a:xfrm>
            <a:off x="263147" y="3675206"/>
            <a:ext cx="1179171" cy="432621"/>
            <a:chOff x="-3501" y="1709601"/>
            <a:chExt cx="1126078" cy="499726"/>
          </a:xfrm>
        </p:grpSpPr>
        <p:grpSp>
          <p:nvGrpSpPr>
            <p:cNvPr id="55" name="Groupe 54">
              <a:extLst>
                <a:ext uri="{FF2B5EF4-FFF2-40B4-BE49-F238E27FC236}">
                  <a16:creationId xmlns:a16="http://schemas.microsoft.com/office/drawing/2014/main" xmlns="" id="{9DA9196A-EB6F-4D43-BD70-28F698A4AF07}"/>
                </a:ext>
              </a:extLst>
            </p:cNvPr>
            <p:cNvGrpSpPr/>
            <p:nvPr/>
          </p:nvGrpSpPr>
          <p:grpSpPr>
            <a:xfrm>
              <a:off x="-3501" y="1709601"/>
              <a:ext cx="1040761" cy="414636"/>
              <a:chOff x="3461943" y="6816572"/>
              <a:chExt cx="1319372" cy="525633"/>
            </a:xfrm>
          </p:grpSpPr>
          <p:sp>
            <p:nvSpPr>
              <p:cNvPr id="58" name="Rectangle 57">
                <a:extLst>
                  <a:ext uri="{FF2B5EF4-FFF2-40B4-BE49-F238E27FC236}">
                    <a16:creationId xmlns:a16="http://schemas.microsoft.com/office/drawing/2014/main" xmlns="" id="{53B3734F-D744-4319-9D40-94C16CA048E8}"/>
                  </a:ext>
                </a:extLst>
              </p:cNvPr>
              <p:cNvSpPr/>
              <p:nvPr/>
            </p:nvSpPr>
            <p:spPr>
              <a:xfrm>
                <a:off x="3574113" y="6929178"/>
                <a:ext cx="1207202" cy="413027"/>
              </a:xfrm>
              <a:prstGeom prst="rect">
                <a:avLst/>
              </a:prstGeom>
              <a:solidFill>
                <a:schemeClr val="bg1"/>
              </a:solidFill>
              <a:ln>
                <a:noFill/>
              </a:ln>
              <a:effectLst>
                <a:outerShdw blurRad="63500" sx="102000" sy="102000" algn="ctr" rotWithShape="0">
                  <a:schemeClr val="bg1">
                    <a:lumMod val="75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59" name="Forme en L 4">
                <a:extLst>
                  <a:ext uri="{FF2B5EF4-FFF2-40B4-BE49-F238E27FC236}">
                    <a16:creationId xmlns:a16="http://schemas.microsoft.com/office/drawing/2014/main" xmlns="" id="{8F6A36BE-750E-461D-A286-D54E97C56990}"/>
                  </a:ext>
                </a:extLst>
              </p:cNvPr>
              <p:cNvSpPr/>
              <p:nvPr/>
            </p:nvSpPr>
            <p:spPr>
              <a:xfrm rot="5400000">
                <a:off x="3462149" y="6816366"/>
                <a:ext cx="328572" cy="328984"/>
              </a:xfrm>
              <a:custGeom>
                <a:avLst/>
                <a:gdLst>
                  <a:gd name="connsiteX0" fmla="*/ 0 w 460562"/>
                  <a:gd name="connsiteY0" fmla="*/ 0 h 506828"/>
                  <a:gd name="connsiteX1" fmla="*/ 230281 w 460562"/>
                  <a:gd name="connsiteY1" fmla="*/ 0 h 506828"/>
                  <a:gd name="connsiteX2" fmla="*/ 230281 w 460562"/>
                  <a:gd name="connsiteY2" fmla="*/ 276547 h 506828"/>
                  <a:gd name="connsiteX3" fmla="*/ 460562 w 460562"/>
                  <a:gd name="connsiteY3" fmla="*/ 276547 h 506828"/>
                  <a:gd name="connsiteX4" fmla="*/ 460562 w 460562"/>
                  <a:gd name="connsiteY4" fmla="*/ 506828 h 506828"/>
                  <a:gd name="connsiteX5" fmla="*/ 0 w 460562"/>
                  <a:gd name="connsiteY5" fmla="*/ 506828 h 506828"/>
                  <a:gd name="connsiteX6" fmla="*/ 0 w 460562"/>
                  <a:gd name="connsiteY6" fmla="*/ 0 h 506828"/>
                  <a:gd name="connsiteX0" fmla="*/ 0 w 468377"/>
                  <a:gd name="connsiteY0" fmla="*/ 0 h 964028"/>
                  <a:gd name="connsiteX1" fmla="*/ 238096 w 468377"/>
                  <a:gd name="connsiteY1" fmla="*/ 457200 h 964028"/>
                  <a:gd name="connsiteX2" fmla="*/ 238096 w 468377"/>
                  <a:gd name="connsiteY2" fmla="*/ 733747 h 964028"/>
                  <a:gd name="connsiteX3" fmla="*/ 468377 w 468377"/>
                  <a:gd name="connsiteY3" fmla="*/ 733747 h 964028"/>
                  <a:gd name="connsiteX4" fmla="*/ 468377 w 468377"/>
                  <a:gd name="connsiteY4" fmla="*/ 964028 h 964028"/>
                  <a:gd name="connsiteX5" fmla="*/ 7815 w 468377"/>
                  <a:gd name="connsiteY5" fmla="*/ 964028 h 964028"/>
                  <a:gd name="connsiteX6" fmla="*/ 0 w 468377"/>
                  <a:gd name="connsiteY6" fmla="*/ 0 h 964028"/>
                  <a:gd name="connsiteX0" fmla="*/ 0 w 468377"/>
                  <a:gd name="connsiteY0" fmla="*/ 0 h 964028"/>
                  <a:gd name="connsiteX1" fmla="*/ 234192 w 468377"/>
                  <a:gd name="connsiteY1" fmla="*/ 7816 h 964028"/>
                  <a:gd name="connsiteX2" fmla="*/ 238096 w 468377"/>
                  <a:gd name="connsiteY2" fmla="*/ 733747 h 964028"/>
                  <a:gd name="connsiteX3" fmla="*/ 468377 w 468377"/>
                  <a:gd name="connsiteY3" fmla="*/ 733747 h 964028"/>
                  <a:gd name="connsiteX4" fmla="*/ 468377 w 468377"/>
                  <a:gd name="connsiteY4" fmla="*/ 964028 h 964028"/>
                  <a:gd name="connsiteX5" fmla="*/ 7815 w 468377"/>
                  <a:gd name="connsiteY5" fmla="*/ 964028 h 964028"/>
                  <a:gd name="connsiteX6" fmla="*/ 0 w 468377"/>
                  <a:gd name="connsiteY6" fmla="*/ 0 h 964028"/>
                  <a:gd name="connsiteX0" fmla="*/ 0 w 999827"/>
                  <a:gd name="connsiteY0" fmla="*/ 0 h 964028"/>
                  <a:gd name="connsiteX1" fmla="*/ 234192 w 999827"/>
                  <a:gd name="connsiteY1" fmla="*/ 7816 h 964028"/>
                  <a:gd name="connsiteX2" fmla="*/ 238096 w 999827"/>
                  <a:gd name="connsiteY2" fmla="*/ 733747 h 964028"/>
                  <a:gd name="connsiteX3" fmla="*/ 999827 w 999827"/>
                  <a:gd name="connsiteY3" fmla="*/ 749377 h 964028"/>
                  <a:gd name="connsiteX4" fmla="*/ 468377 w 999827"/>
                  <a:gd name="connsiteY4" fmla="*/ 964028 h 964028"/>
                  <a:gd name="connsiteX5" fmla="*/ 7815 w 999827"/>
                  <a:gd name="connsiteY5" fmla="*/ 964028 h 964028"/>
                  <a:gd name="connsiteX6" fmla="*/ 0 w 999827"/>
                  <a:gd name="connsiteY6" fmla="*/ 0 h 964028"/>
                  <a:gd name="connsiteX0" fmla="*/ 0 w 999827"/>
                  <a:gd name="connsiteY0" fmla="*/ 0 h 967936"/>
                  <a:gd name="connsiteX1" fmla="*/ 234192 w 999827"/>
                  <a:gd name="connsiteY1" fmla="*/ 7816 h 967936"/>
                  <a:gd name="connsiteX2" fmla="*/ 238096 w 999827"/>
                  <a:gd name="connsiteY2" fmla="*/ 733747 h 967936"/>
                  <a:gd name="connsiteX3" fmla="*/ 999827 w 999827"/>
                  <a:gd name="connsiteY3" fmla="*/ 749377 h 967936"/>
                  <a:gd name="connsiteX4" fmla="*/ 999826 w 999827"/>
                  <a:gd name="connsiteY4" fmla="*/ 967936 h 967936"/>
                  <a:gd name="connsiteX5" fmla="*/ 7815 w 999827"/>
                  <a:gd name="connsiteY5" fmla="*/ 964028 h 967936"/>
                  <a:gd name="connsiteX6" fmla="*/ 0 w 999827"/>
                  <a:gd name="connsiteY6" fmla="*/ 0 h 967936"/>
                  <a:gd name="connsiteX0" fmla="*/ 4 w 992012"/>
                  <a:gd name="connsiteY0" fmla="*/ 0 h 967937"/>
                  <a:gd name="connsiteX1" fmla="*/ 226377 w 992012"/>
                  <a:gd name="connsiteY1" fmla="*/ 7817 h 967937"/>
                  <a:gd name="connsiteX2" fmla="*/ 230281 w 992012"/>
                  <a:gd name="connsiteY2" fmla="*/ 733748 h 967937"/>
                  <a:gd name="connsiteX3" fmla="*/ 992012 w 992012"/>
                  <a:gd name="connsiteY3" fmla="*/ 749378 h 967937"/>
                  <a:gd name="connsiteX4" fmla="*/ 992011 w 992012"/>
                  <a:gd name="connsiteY4" fmla="*/ 967937 h 967937"/>
                  <a:gd name="connsiteX5" fmla="*/ 0 w 992012"/>
                  <a:gd name="connsiteY5" fmla="*/ 964029 h 967937"/>
                  <a:gd name="connsiteX6" fmla="*/ 4 w 992012"/>
                  <a:gd name="connsiteY6" fmla="*/ 0 h 967937"/>
                  <a:gd name="connsiteX0" fmla="*/ 4 w 992015"/>
                  <a:gd name="connsiteY0" fmla="*/ 0 h 967937"/>
                  <a:gd name="connsiteX1" fmla="*/ 226377 w 992015"/>
                  <a:gd name="connsiteY1" fmla="*/ 7817 h 967937"/>
                  <a:gd name="connsiteX2" fmla="*/ 230281 w 992015"/>
                  <a:gd name="connsiteY2" fmla="*/ 733748 h 967937"/>
                  <a:gd name="connsiteX3" fmla="*/ 992015 w 992015"/>
                  <a:gd name="connsiteY3" fmla="*/ 737655 h 967937"/>
                  <a:gd name="connsiteX4" fmla="*/ 992011 w 992015"/>
                  <a:gd name="connsiteY4" fmla="*/ 967937 h 967937"/>
                  <a:gd name="connsiteX5" fmla="*/ 0 w 992015"/>
                  <a:gd name="connsiteY5" fmla="*/ 964029 h 967937"/>
                  <a:gd name="connsiteX6" fmla="*/ 4 w 992015"/>
                  <a:gd name="connsiteY6" fmla="*/ 0 h 967937"/>
                  <a:gd name="connsiteX0" fmla="*/ 5 w 992015"/>
                  <a:gd name="connsiteY0" fmla="*/ 268242 h 960119"/>
                  <a:gd name="connsiteX1" fmla="*/ 226377 w 992015"/>
                  <a:gd name="connsiteY1" fmla="*/ -1 h 960119"/>
                  <a:gd name="connsiteX2" fmla="*/ 230281 w 992015"/>
                  <a:gd name="connsiteY2" fmla="*/ 725930 h 960119"/>
                  <a:gd name="connsiteX3" fmla="*/ 992015 w 992015"/>
                  <a:gd name="connsiteY3" fmla="*/ 729837 h 960119"/>
                  <a:gd name="connsiteX4" fmla="*/ 992011 w 992015"/>
                  <a:gd name="connsiteY4" fmla="*/ 960119 h 960119"/>
                  <a:gd name="connsiteX5" fmla="*/ 0 w 992015"/>
                  <a:gd name="connsiteY5" fmla="*/ 956211 h 960119"/>
                  <a:gd name="connsiteX6" fmla="*/ 5 w 992015"/>
                  <a:gd name="connsiteY6" fmla="*/ 268242 h 960119"/>
                  <a:gd name="connsiteX0" fmla="*/ 5 w 992015"/>
                  <a:gd name="connsiteY0" fmla="*/ 22858 h 714735"/>
                  <a:gd name="connsiteX1" fmla="*/ 234053 w 992015"/>
                  <a:gd name="connsiteY1" fmla="*/ 1 h 714735"/>
                  <a:gd name="connsiteX2" fmla="*/ 230281 w 992015"/>
                  <a:gd name="connsiteY2" fmla="*/ 480546 h 714735"/>
                  <a:gd name="connsiteX3" fmla="*/ 992015 w 992015"/>
                  <a:gd name="connsiteY3" fmla="*/ 484453 h 714735"/>
                  <a:gd name="connsiteX4" fmla="*/ 992011 w 992015"/>
                  <a:gd name="connsiteY4" fmla="*/ 714735 h 714735"/>
                  <a:gd name="connsiteX5" fmla="*/ 0 w 992015"/>
                  <a:gd name="connsiteY5" fmla="*/ 710827 h 714735"/>
                  <a:gd name="connsiteX6" fmla="*/ 5 w 992015"/>
                  <a:gd name="connsiteY6" fmla="*/ 22858 h 714735"/>
                  <a:gd name="connsiteX0" fmla="*/ 5 w 992015"/>
                  <a:gd name="connsiteY0" fmla="*/ 0 h 691877"/>
                  <a:gd name="connsiteX1" fmla="*/ 234058 w 992015"/>
                  <a:gd name="connsiteY1" fmla="*/ 15482 h 691877"/>
                  <a:gd name="connsiteX2" fmla="*/ 230281 w 992015"/>
                  <a:gd name="connsiteY2" fmla="*/ 457688 h 691877"/>
                  <a:gd name="connsiteX3" fmla="*/ 992015 w 992015"/>
                  <a:gd name="connsiteY3" fmla="*/ 461595 h 691877"/>
                  <a:gd name="connsiteX4" fmla="*/ 992011 w 992015"/>
                  <a:gd name="connsiteY4" fmla="*/ 691877 h 691877"/>
                  <a:gd name="connsiteX5" fmla="*/ 0 w 992015"/>
                  <a:gd name="connsiteY5" fmla="*/ 687969 h 691877"/>
                  <a:gd name="connsiteX6" fmla="*/ 5 w 992015"/>
                  <a:gd name="connsiteY6" fmla="*/ 0 h 691877"/>
                  <a:gd name="connsiteX0" fmla="*/ 5 w 992010"/>
                  <a:gd name="connsiteY0" fmla="*/ 0 h 691877"/>
                  <a:gd name="connsiteX1" fmla="*/ 234058 w 992010"/>
                  <a:gd name="connsiteY1" fmla="*/ 15482 h 691877"/>
                  <a:gd name="connsiteX2" fmla="*/ 230281 w 992010"/>
                  <a:gd name="connsiteY2" fmla="*/ 457688 h 691877"/>
                  <a:gd name="connsiteX3" fmla="*/ 646940 w 992010"/>
                  <a:gd name="connsiteY3" fmla="*/ 453927 h 691877"/>
                  <a:gd name="connsiteX4" fmla="*/ 992011 w 992010"/>
                  <a:gd name="connsiteY4" fmla="*/ 691877 h 691877"/>
                  <a:gd name="connsiteX5" fmla="*/ 0 w 992010"/>
                  <a:gd name="connsiteY5" fmla="*/ 687969 h 691877"/>
                  <a:gd name="connsiteX6" fmla="*/ 5 w 992010"/>
                  <a:gd name="connsiteY6" fmla="*/ 0 h 691877"/>
                  <a:gd name="connsiteX0" fmla="*/ 5 w 662270"/>
                  <a:gd name="connsiteY0" fmla="*/ 0 h 691877"/>
                  <a:gd name="connsiteX1" fmla="*/ 234058 w 662270"/>
                  <a:gd name="connsiteY1" fmla="*/ 15482 h 691877"/>
                  <a:gd name="connsiteX2" fmla="*/ 230281 w 662270"/>
                  <a:gd name="connsiteY2" fmla="*/ 457688 h 691877"/>
                  <a:gd name="connsiteX3" fmla="*/ 646940 w 662270"/>
                  <a:gd name="connsiteY3" fmla="*/ 453927 h 691877"/>
                  <a:gd name="connsiteX4" fmla="*/ 662270 w 662270"/>
                  <a:gd name="connsiteY4" fmla="*/ 691877 h 691877"/>
                  <a:gd name="connsiteX5" fmla="*/ 0 w 662270"/>
                  <a:gd name="connsiteY5" fmla="*/ 687969 h 691877"/>
                  <a:gd name="connsiteX6" fmla="*/ 5 w 662270"/>
                  <a:gd name="connsiteY6" fmla="*/ 0 h 691877"/>
                  <a:gd name="connsiteX0" fmla="*/ 1 w 680772"/>
                  <a:gd name="connsiteY0" fmla="*/ -1 h 691877"/>
                  <a:gd name="connsiteX1" fmla="*/ 252560 w 680772"/>
                  <a:gd name="connsiteY1" fmla="*/ 15482 h 691877"/>
                  <a:gd name="connsiteX2" fmla="*/ 248783 w 680772"/>
                  <a:gd name="connsiteY2" fmla="*/ 457688 h 691877"/>
                  <a:gd name="connsiteX3" fmla="*/ 665442 w 680772"/>
                  <a:gd name="connsiteY3" fmla="*/ 453927 h 691877"/>
                  <a:gd name="connsiteX4" fmla="*/ 680772 w 680772"/>
                  <a:gd name="connsiteY4" fmla="*/ 691877 h 691877"/>
                  <a:gd name="connsiteX5" fmla="*/ 18502 w 680772"/>
                  <a:gd name="connsiteY5" fmla="*/ 687969 h 691877"/>
                  <a:gd name="connsiteX6" fmla="*/ 1 w 680772"/>
                  <a:gd name="connsiteY6" fmla="*/ -1 h 691877"/>
                  <a:gd name="connsiteX0" fmla="*/ 6187 w 662270"/>
                  <a:gd name="connsiteY0" fmla="*/ 9198 h 676394"/>
                  <a:gd name="connsiteX1" fmla="*/ 234058 w 662270"/>
                  <a:gd name="connsiteY1" fmla="*/ -1 h 676394"/>
                  <a:gd name="connsiteX2" fmla="*/ 230281 w 662270"/>
                  <a:gd name="connsiteY2" fmla="*/ 442205 h 676394"/>
                  <a:gd name="connsiteX3" fmla="*/ 646940 w 662270"/>
                  <a:gd name="connsiteY3" fmla="*/ 438444 h 676394"/>
                  <a:gd name="connsiteX4" fmla="*/ 662270 w 662270"/>
                  <a:gd name="connsiteY4" fmla="*/ 676394 h 676394"/>
                  <a:gd name="connsiteX5" fmla="*/ 0 w 662270"/>
                  <a:gd name="connsiteY5" fmla="*/ 672486 h 676394"/>
                  <a:gd name="connsiteX6" fmla="*/ 6187 w 662270"/>
                  <a:gd name="connsiteY6" fmla="*/ 9198 h 676394"/>
                  <a:gd name="connsiteX0" fmla="*/ 6187 w 662270"/>
                  <a:gd name="connsiteY0" fmla="*/ 9198 h 676394"/>
                  <a:gd name="connsiteX1" fmla="*/ 234057 w 662270"/>
                  <a:gd name="connsiteY1" fmla="*/ 0 h 676394"/>
                  <a:gd name="connsiteX2" fmla="*/ 230281 w 662270"/>
                  <a:gd name="connsiteY2" fmla="*/ 442205 h 676394"/>
                  <a:gd name="connsiteX3" fmla="*/ 646940 w 662270"/>
                  <a:gd name="connsiteY3" fmla="*/ 438444 h 676394"/>
                  <a:gd name="connsiteX4" fmla="*/ 662270 w 662270"/>
                  <a:gd name="connsiteY4" fmla="*/ 676394 h 676394"/>
                  <a:gd name="connsiteX5" fmla="*/ 0 w 662270"/>
                  <a:gd name="connsiteY5" fmla="*/ 672486 h 676394"/>
                  <a:gd name="connsiteX6" fmla="*/ 6187 w 662270"/>
                  <a:gd name="connsiteY6" fmla="*/ 9198 h 676394"/>
                  <a:gd name="connsiteX0" fmla="*/ 6187 w 662270"/>
                  <a:gd name="connsiteY0" fmla="*/ 3028 h 670224"/>
                  <a:gd name="connsiteX1" fmla="*/ 234057 w 662270"/>
                  <a:gd name="connsiteY1" fmla="*/ 0 h 670224"/>
                  <a:gd name="connsiteX2" fmla="*/ 230281 w 662270"/>
                  <a:gd name="connsiteY2" fmla="*/ 436035 h 670224"/>
                  <a:gd name="connsiteX3" fmla="*/ 646940 w 662270"/>
                  <a:gd name="connsiteY3" fmla="*/ 432274 h 670224"/>
                  <a:gd name="connsiteX4" fmla="*/ 662270 w 662270"/>
                  <a:gd name="connsiteY4" fmla="*/ 670224 h 670224"/>
                  <a:gd name="connsiteX5" fmla="*/ 0 w 662270"/>
                  <a:gd name="connsiteY5" fmla="*/ 666316 h 670224"/>
                  <a:gd name="connsiteX6" fmla="*/ 6187 w 662270"/>
                  <a:gd name="connsiteY6" fmla="*/ 3028 h 670224"/>
                  <a:gd name="connsiteX0" fmla="*/ 6187 w 671630"/>
                  <a:gd name="connsiteY0" fmla="*/ 3028 h 670224"/>
                  <a:gd name="connsiteX1" fmla="*/ 234057 w 671630"/>
                  <a:gd name="connsiteY1" fmla="*/ 0 h 670224"/>
                  <a:gd name="connsiteX2" fmla="*/ 230281 w 671630"/>
                  <a:gd name="connsiteY2" fmla="*/ 436035 h 670224"/>
                  <a:gd name="connsiteX3" fmla="*/ 671629 w 671630"/>
                  <a:gd name="connsiteY3" fmla="*/ 444613 h 670224"/>
                  <a:gd name="connsiteX4" fmla="*/ 662270 w 671630"/>
                  <a:gd name="connsiteY4" fmla="*/ 670224 h 670224"/>
                  <a:gd name="connsiteX5" fmla="*/ 0 w 671630"/>
                  <a:gd name="connsiteY5" fmla="*/ 666316 h 670224"/>
                  <a:gd name="connsiteX6" fmla="*/ 6187 w 671630"/>
                  <a:gd name="connsiteY6" fmla="*/ 3028 h 670224"/>
                  <a:gd name="connsiteX0" fmla="*/ 6187 w 665468"/>
                  <a:gd name="connsiteY0" fmla="*/ 3028 h 670224"/>
                  <a:gd name="connsiteX1" fmla="*/ 234057 w 665468"/>
                  <a:gd name="connsiteY1" fmla="*/ 0 h 670224"/>
                  <a:gd name="connsiteX2" fmla="*/ 230281 w 665468"/>
                  <a:gd name="connsiteY2" fmla="*/ 436035 h 670224"/>
                  <a:gd name="connsiteX3" fmla="*/ 665467 w 665468"/>
                  <a:gd name="connsiteY3" fmla="*/ 450785 h 670224"/>
                  <a:gd name="connsiteX4" fmla="*/ 662270 w 665468"/>
                  <a:gd name="connsiteY4" fmla="*/ 670224 h 670224"/>
                  <a:gd name="connsiteX5" fmla="*/ 0 w 665468"/>
                  <a:gd name="connsiteY5" fmla="*/ 666316 h 670224"/>
                  <a:gd name="connsiteX6" fmla="*/ 6187 w 665468"/>
                  <a:gd name="connsiteY6" fmla="*/ 3028 h 670224"/>
                  <a:gd name="connsiteX0" fmla="*/ 6187 w 662270"/>
                  <a:gd name="connsiteY0" fmla="*/ 3028 h 670224"/>
                  <a:gd name="connsiteX1" fmla="*/ 234057 w 662270"/>
                  <a:gd name="connsiteY1" fmla="*/ 0 h 670224"/>
                  <a:gd name="connsiteX2" fmla="*/ 230281 w 662270"/>
                  <a:gd name="connsiteY2" fmla="*/ 436035 h 670224"/>
                  <a:gd name="connsiteX3" fmla="*/ 653135 w 662270"/>
                  <a:gd name="connsiteY3" fmla="*/ 444610 h 670224"/>
                  <a:gd name="connsiteX4" fmla="*/ 662270 w 662270"/>
                  <a:gd name="connsiteY4" fmla="*/ 670224 h 670224"/>
                  <a:gd name="connsiteX5" fmla="*/ 0 w 662270"/>
                  <a:gd name="connsiteY5" fmla="*/ 666316 h 670224"/>
                  <a:gd name="connsiteX6" fmla="*/ 6187 w 662270"/>
                  <a:gd name="connsiteY6" fmla="*/ 3028 h 670224"/>
                  <a:gd name="connsiteX0" fmla="*/ 6182 w 662265"/>
                  <a:gd name="connsiteY0" fmla="*/ 3028 h 672486"/>
                  <a:gd name="connsiteX1" fmla="*/ 234052 w 662265"/>
                  <a:gd name="connsiteY1" fmla="*/ 0 h 672486"/>
                  <a:gd name="connsiteX2" fmla="*/ 230276 w 662265"/>
                  <a:gd name="connsiteY2" fmla="*/ 436035 h 672486"/>
                  <a:gd name="connsiteX3" fmla="*/ 653130 w 662265"/>
                  <a:gd name="connsiteY3" fmla="*/ 444610 h 672486"/>
                  <a:gd name="connsiteX4" fmla="*/ 662265 w 662265"/>
                  <a:gd name="connsiteY4" fmla="*/ 670224 h 672486"/>
                  <a:gd name="connsiteX5" fmla="*/ 1 w 662265"/>
                  <a:gd name="connsiteY5" fmla="*/ 672485 h 672486"/>
                  <a:gd name="connsiteX6" fmla="*/ 6182 w 662265"/>
                  <a:gd name="connsiteY6" fmla="*/ 3028 h 672486"/>
                  <a:gd name="connsiteX0" fmla="*/ 6182 w 671643"/>
                  <a:gd name="connsiteY0" fmla="*/ 3028 h 672486"/>
                  <a:gd name="connsiteX1" fmla="*/ 234052 w 671643"/>
                  <a:gd name="connsiteY1" fmla="*/ 0 h 672486"/>
                  <a:gd name="connsiteX2" fmla="*/ 230276 w 671643"/>
                  <a:gd name="connsiteY2" fmla="*/ 436035 h 672486"/>
                  <a:gd name="connsiteX3" fmla="*/ 671643 w 671643"/>
                  <a:gd name="connsiteY3" fmla="*/ 444609 h 672486"/>
                  <a:gd name="connsiteX4" fmla="*/ 662265 w 671643"/>
                  <a:gd name="connsiteY4" fmla="*/ 670224 h 672486"/>
                  <a:gd name="connsiteX5" fmla="*/ 1 w 671643"/>
                  <a:gd name="connsiteY5" fmla="*/ 672485 h 672486"/>
                  <a:gd name="connsiteX6" fmla="*/ 6182 w 671643"/>
                  <a:gd name="connsiteY6" fmla="*/ 3028 h 67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643" h="672486">
                    <a:moveTo>
                      <a:pt x="6182" y="3028"/>
                    </a:moveTo>
                    <a:lnTo>
                      <a:pt x="234052" y="0"/>
                    </a:lnTo>
                    <a:cubicBezTo>
                      <a:pt x="235353" y="241977"/>
                      <a:pt x="228975" y="194058"/>
                      <a:pt x="230276" y="436035"/>
                    </a:cubicBezTo>
                    <a:lnTo>
                      <a:pt x="671643" y="444609"/>
                    </a:lnTo>
                    <a:cubicBezTo>
                      <a:pt x="671643" y="517462"/>
                      <a:pt x="662265" y="597371"/>
                      <a:pt x="662265" y="670224"/>
                    </a:cubicBezTo>
                    <a:lnTo>
                      <a:pt x="1" y="672485"/>
                    </a:lnTo>
                    <a:cubicBezTo>
                      <a:pt x="2" y="351142"/>
                      <a:pt x="6181" y="324371"/>
                      <a:pt x="6182" y="3028"/>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grpSp>
        <p:sp>
          <p:nvSpPr>
            <p:cNvPr id="56" name="ZoneTexte 55">
              <a:extLst>
                <a:ext uri="{FF2B5EF4-FFF2-40B4-BE49-F238E27FC236}">
                  <a16:creationId xmlns:a16="http://schemas.microsoft.com/office/drawing/2014/main" xmlns="" id="{C1E47A2E-66F0-4205-8A22-10DD16E37174}"/>
                </a:ext>
              </a:extLst>
            </p:cNvPr>
            <p:cNvSpPr txBox="1"/>
            <p:nvPr/>
          </p:nvSpPr>
          <p:spPr>
            <a:xfrm>
              <a:off x="84921" y="1804159"/>
              <a:ext cx="949173" cy="312409"/>
            </a:xfrm>
            <a:prstGeom prst="rect">
              <a:avLst/>
            </a:prstGeom>
            <a:noFill/>
          </p:spPr>
          <p:txBody>
            <a:bodyPr wrap="square" rtlCol="0">
              <a:noAutofit/>
            </a:bodyPr>
            <a:lstStyle/>
            <a:p>
              <a:pPr algn="ctr"/>
              <a:r>
                <a:rPr lang="fr-FR" sz="1200" b="1" cap="all" dirty="0" smtClean="0">
                  <a:latin typeface="Century Gothic" panose="020B0502020202020204" pitchFamily="34" charset="0"/>
                  <a:cs typeface="HelveticaNeueLT Com 55 Roman"/>
                </a:rPr>
                <a:t>LIVRE</a:t>
              </a:r>
              <a:endParaRPr lang="fr-FR" sz="1200" b="1" cap="all" dirty="0">
                <a:latin typeface="Century Gothic" panose="020B0502020202020204" pitchFamily="34" charset="0"/>
                <a:cs typeface="HelveticaNeueLT Com 55 Roman"/>
              </a:endParaRPr>
            </a:p>
          </p:txBody>
        </p:sp>
        <p:sp>
          <p:nvSpPr>
            <p:cNvPr id="57" name="Forme en L 4">
              <a:extLst>
                <a:ext uri="{FF2B5EF4-FFF2-40B4-BE49-F238E27FC236}">
                  <a16:creationId xmlns:a16="http://schemas.microsoft.com/office/drawing/2014/main" xmlns="" id="{B8DDC42C-03A9-4354-9D39-21B2DE5F639C}"/>
                </a:ext>
              </a:extLst>
            </p:cNvPr>
            <p:cNvSpPr/>
            <p:nvPr/>
          </p:nvSpPr>
          <p:spPr>
            <a:xfrm rot="16200000">
              <a:off x="863227" y="1949976"/>
              <a:ext cx="259188" cy="259513"/>
            </a:xfrm>
            <a:custGeom>
              <a:avLst/>
              <a:gdLst>
                <a:gd name="connsiteX0" fmla="*/ 0 w 460562"/>
                <a:gd name="connsiteY0" fmla="*/ 0 h 506828"/>
                <a:gd name="connsiteX1" fmla="*/ 230281 w 460562"/>
                <a:gd name="connsiteY1" fmla="*/ 0 h 506828"/>
                <a:gd name="connsiteX2" fmla="*/ 230281 w 460562"/>
                <a:gd name="connsiteY2" fmla="*/ 276547 h 506828"/>
                <a:gd name="connsiteX3" fmla="*/ 460562 w 460562"/>
                <a:gd name="connsiteY3" fmla="*/ 276547 h 506828"/>
                <a:gd name="connsiteX4" fmla="*/ 460562 w 460562"/>
                <a:gd name="connsiteY4" fmla="*/ 506828 h 506828"/>
                <a:gd name="connsiteX5" fmla="*/ 0 w 460562"/>
                <a:gd name="connsiteY5" fmla="*/ 506828 h 506828"/>
                <a:gd name="connsiteX6" fmla="*/ 0 w 460562"/>
                <a:gd name="connsiteY6" fmla="*/ 0 h 506828"/>
                <a:gd name="connsiteX0" fmla="*/ 0 w 468377"/>
                <a:gd name="connsiteY0" fmla="*/ 0 h 964028"/>
                <a:gd name="connsiteX1" fmla="*/ 238096 w 468377"/>
                <a:gd name="connsiteY1" fmla="*/ 457200 h 964028"/>
                <a:gd name="connsiteX2" fmla="*/ 238096 w 468377"/>
                <a:gd name="connsiteY2" fmla="*/ 733747 h 964028"/>
                <a:gd name="connsiteX3" fmla="*/ 468377 w 468377"/>
                <a:gd name="connsiteY3" fmla="*/ 733747 h 964028"/>
                <a:gd name="connsiteX4" fmla="*/ 468377 w 468377"/>
                <a:gd name="connsiteY4" fmla="*/ 964028 h 964028"/>
                <a:gd name="connsiteX5" fmla="*/ 7815 w 468377"/>
                <a:gd name="connsiteY5" fmla="*/ 964028 h 964028"/>
                <a:gd name="connsiteX6" fmla="*/ 0 w 468377"/>
                <a:gd name="connsiteY6" fmla="*/ 0 h 964028"/>
                <a:gd name="connsiteX0" fmla="*/ 0 w 468377"/>
                <a:gd name="connsiteY0" fmla="*/ 0 h 964028"/>
                <a:gd name="connsiteX1" fmla="*/ 234192 w 468377"/>
                <a:gd name="connsiteY1" fmla="*/ 7816 h 964028"/>
                <a:gd name="connsiteX2" fmla="*/ 238096 w 468377"/>
                <a:gd name="connsiteY2" fmla="*/ 733747 h 964028"/>
                <a:gd name="connsiteX3" fmla="*/ 468377 w 468377"/>
                <a:gd name="connsiteY3" fmla="*/ 733747 h 964028"/>
                <a:gd name="connsiteX4" fmla="*/ 468377 w 468377"/>
                <a:gd name="connsiteY4" fmla="*/ 964028 h 964028"/>
                <a:gd name="connsiteX5" fmla="*/ 7815 w 468377"/>
                <a:gd name="connsiteY5" fmla="*/ 964028 h 964028"/>
                <a:gd name="connsiteX6" fmla="*/ 0 w 468377"/>
                <a:gd name="connsiteY6" fmla="*/ 0 h 964028"/>
                <a:gd name="connsiteX0" fmla="*/ 0 w 999827"/>
                <a:gd name="connsiteY0" fmla="*/ 0 h 964028"/>
                <a:gd name="connsiteX1" fmla="*/ 234192 w 999827"/>
                <a:gd name="connsiteY1" fmla="*/ 7816 h 964028"/>
                <a:gd name="connsiteX2" fmla="*/ 238096 w 999827"/>
                <a:gd name="connsiteY2" fmla="*/ 733747 h 964028"/>
                <a:gd name="connsiteX3" fmla="*/ 999827 w 999827"/>
                <a:gd name="connsiteY3" fmla="*/ 749377 h 964028"/>
                <a:gd name="connsiteX4" fmla="*/ 468377 w 999827"/>
                <a:gd name="connsiteY4" fmla="*/ 964028 h 964028"/>
                <a:gd name="connsiteX5" fmla="*/ 7815 w 999827"/>
                <a:gd name="connsiteY5" fmla="*/ 964028 h 964028"/>
                <a:gd name="connsiteX6" fmla="*/ 0 w 999827"/>
                <a:gd name="connsiteY6" fmla="*/ 0 h 964028"/>
                <a:gd name="connsiteX0" fmla="*/ 0 w 999827"/>
                <a:gd name="connsiteY0" fmla="*/ 0 h 967936"/>
                <a:gd name="connsiteX1" fmla="*/ 234192 w 999827"/>
                <a:gd name="connsiteY1" fmla="*/ 7816 h 967936"/>
                <a:gd name="connsiteX2" fmla="*/ 238096 w 999827"/>
                <a:gd name="connsiteY2" fmla="*/ 733747 h 967936"/>
                <a:gd name="connsiteX3" fmla="*/ 999827 w 999827"/>
                <a:gd name="connsiteY3" fmla="*/ 749377 h 967936"/>
                <a:gd name="connsiteX4" fmla="*/ 999826 w 999827"/>
                <a:gd name="connsiteY4" fmla="*/ 967936 h 967936"/>
                <a:gd name="connsiteX5" fmla="*/ 7815 w 999827"/>
                <a:gd name="connsiteY5" fmla="*/ 964028 h 967936"/>
                <a:gd name="connsiteX6" fmla="*/ 0 w 999827"/>
                <a:gd name="connsiteY6" fmla="*/ 0 h 967936"/>
                <a:gd name="connsiteX0" fmla="*/ 4 w 992012"/>
                <a:gd name="connsiteY0" fmla="*/ 0 h 967937"/>
                <a:gd name="connsiteX1" fmla="*/ 226377 w 992012"/>
                <a:gd name="connsiteY1" fmla="*/ 7817 h 967937"/>
                <a:gd name="connsiteX2" fmla="*/ 230281 w 992012"/>
                <a:gd name="connsiteY2" fmla="*/ 733748 h 967937"/>
                <a:gd name="connsiteX3" fmla="*/ 992012 w 992012"/>
                <a:gd name="connsiteY3" fmla="*/ 749378 h 967937"/>
                <a:gd name="connsiteX4" fmla="*/ 992011 w 992012"/>
                <a:gd name="connsiteY4" fmla="*/ 967937 h 967937"/>
                <a:gd name="connsiteX5" fmla="*/ 0 w 992012"/>
                <a:gd name="connsiteY5" fmla="*/ 964029 h 967937"/>
                <a:gd name="connsiteX6" fmla="*/ 4 w 992012"/>
                <a:gd name="connsiteY6" fmla="*/ 0 h 967937"/>
                <a:gd name="connsiteX0" fmla="*/ 4 w 992015"/>
                <a:gd name="connsiteY0" fmla="*/ 0 h 967937"/>
                <a:gd name="connsiteX1" fmla="*/ 226377 w 992015"/>
                <a:gd name="connsiteY1" fmla="*/ 7817 h 967937"/>
                <a:gd name="connsiteX2" fmla="*/ 230281 w 992015"/>
                <a:gd name="connsiteY2" fmla="*/ 733748 h 967937"/>
                <a:gd name="connsiteX3" fmla="*/ 992015 w 992015"/>
                <a:gd name="connsiteY3" fmla="*/ 737655 h 967937"/>
                <a:gd name="connsiteX4" fmla="*/ 992011 w 992015"/>
                <a:gd name="connsiteY4" fmla="*/ 967937 h 967937"/>
                <a:gd name="connsiteX5" fmla="*/ 0 w 992015"/>
                <a:gd name="connsiteY5" fmla="*/ 964029 h 967937"/>
                <a:gd name="connsiteX6" fmla="*/ 4 w 992015"/>
                <a:gd name="connsiteY6" fmla="*/ 0 h 967937"/>
                <a:gd name="connsiteX0" fmla="*/ 5 w 992015"/>
                <a:gd name="connsiteY0" fmla="*/ 268242 h 960119"/>
                <a:gd name="connsiteX1" fmla="*/ 226377 w 992015"/>
                <a:gd name="connsiteY1" fmla="*/ -1 h 960119"/>
                <a:gd name="connsiteX2" fmla="*/ 230281 w 992015"/>
                <a:gd name="connsiteY2" fmla="*/ 725930 h 960119"/>
                <a:gd name="connsiteX3" fmla="*/ 992015 w 992015"/>
                <a:gd name="connsiteY3" fmla="*/ 729837 h 960119"/>
                <a:gd name="connsiteX4" fmla="*/ 992011 w 992015"/>
                <a:gd name="connsiteY4" fmla="*/ 960119 h 960119"/>
                <a:gd name="connsiteX5" fmla="*/ 0 w 992015"/>
                <a:gd name="connsiteY5" fmla="*/ 956211 h 960119"/>
                <a:gd name="connsiteX6" fmla="*/ 5 w 992015"/>
                <a:gd name="connsiteY6" fmla="*/ 268242 h 960119"/>
                <a:gd name="connsiteX0" fmla="*/ 5 w 992015"/>
                <a:gd name="connsiteY0" fmla="*/ 22858 h 714735"/>
                <a:gd name="connsiteX1" fmla="*/ 234053 w 992015"/>
                <a:gd name="connsiteY1" fmla="*/ 1 h 714735"/>
                <a:gd name="connsiteX2" fmla="*/ 230281 w 992015"/>
                <a:gd name="connsiteY2" fmla="*/ 480546 h 714735"/>
                <a:gd name="connsiteX3" fmla="*/ 992015 w 992015"/>
                <a:gd name="connsiteY3" fmla="*/ 484453 h 714735"/>
                <a:gd name="connsiteX4" fmla="*/ 992011 w 992015"/>
                <a:gd name="connsiteY4" fmla="*/ 714735 h 714735"/>
                <a:gd name="connsiteX5" fmla="*/ 0 w 992015"/>
                <a:gd name="connsiteY5" fmla="*/ 710827 h 714735"/>
                <a:gd name="connsiteX6" fmla="*/ 5 w 992015"/>
                <a:gd name="connsiteY6" fmla="*/ 22858 h 714735"/>
                <a:gd name="connsiteX0" fmla="*/ 5 w 992015"/>
                <a:gd name="connsiteY0" fmla="*/ 0 h 691877"/>
                <a:gd name="connsiteX1" fmla="*/ 234058 w 992015"/>
                <a:gd name="connsiteY1" fmla="*/ 15482 h 691877"/>
                <a:gd name="connsiteX2" fmla="*/ 230281 w 992015"/>
                <a:gd name="connsiteY2" fmla="*/ 457688 h 691877"/>
                <a:gd name="connsiteX3" fmla="*/ 992015 w 992015"/>
                <a:gd name="connsiteY3" fmla="*/ 461595 h 691877"/>
                <a:gd name="connsiteX4" fmla="*/ 992011 w 992015"/>
                <a:gd name="connsiteY4" fmla="*/ 691877 h 691877"/>
                <a:gd name="connsiteX5" fmla="*/ 0 w 992015"/>
                <a:gd name="connsiteY5" fmla="*/ 687969 h 691877"/>
                <a:gd name="connsiteX6" fmla="*/ 5 w 992015"/>
                <a:gd name="connsiteY6" fmla="*/ 0 h 691877"/>
                <a:gd name="connsiteX0" fmla="*/ 5 w 992010"/>
                <a:gd name="connsiteY0" fmla="*/ 0 h 691877"/>
                <a:gd name="connsiteX1" fmla="*/ 234058 w 992010"/>
                <a:gd name="connsiteY1" fmla="*/ 15482 h 691877"/>
                <a:gd name="connsiteX2" fmla="*/ 230281 w 992010"/>
                <a:gd name="connsiteY2" fmla="*/ 457688 h 691877"/>
                <a:gd name="connsiteX3" fmla="*/ 646940 w 992010"/>
                <a:gd name="connsiteY3" fmla="*/ 453927 h 691877"/>
                <a:gd name="connsiteX4" fmla="*/ 992011 w 992010"/>
                <a:gd name="connsiteY4" fmla="*/ 691877 h 691877"/>
                <a:gd name="connsiteX5" fmla="*/ 0 w 992010"/>
                <a:gd name="connsiteY5" fmla="*/ 687969 h 691877"/>
                <a:gd name="connsiteX6" fmla="*/ 5 w 992010"/>
                <a:gd name="connsiteY6" fmla="*/ 0 h 691877"/>
                <a:gd name="connsiteX0" fmla="*/ 5 w 662270"/>
                <a:gd name="connsiteY0" fmla="*/ 0 h 691877"/>
                <a:gd name="connsiteX1" fmla="*/ 234058 w 662270"/>
                <a:gd name="connsiteY1" fmla="*/ 15482 h 691877"/>
                <a:gd name="connsiteX2" fmla="*/ 230281 w 662270"/>
                <a:gd name="connsiteY2" fmla="*/ 457688 h 691877"/>
                <a:gd name="connsiteX3" fmla="*/ 646940 w 662270"/>
                <a:gd name="connsiteY3" fmla="*/ 453927 h 691877"/>
                <a:gd name="connsiteX4" fmla="*/ 662270 w 662270"/>
                <a:gd name="connsiteY4" fmla="*/ 691877 h 691877"/>
                <a:gd name="connsiteX5" fmla="*/ 0 w 662270"/>
                <a:gd name="connsiteY5" fmla="*/ 687969 h 691877"/>
                <a:gd name="connsiteX6" fmla="*/ 5 w 662270"/>
                <a:gd name="connsiteY6" fmla="*/ 0 h 691877"/>
                <a:gd name="connsiteX0" fmla="*/ 1 w 680772"/>
                <a:gd name="connsiteY0" fmla="*/ -1 h 691877"/>
                <a:gd name="connsiteX1" fmla="*/ 252560 w 680772"/>
                <a:gd name="connsiteY1" fmla="*/ 15482 h 691877"/>
                <a:gd name="connsiteX2" fmla="*/ 248783 w 680772"/>
                <a:gd name="connsiteY2" fmla="*/ 457688 h 691877"/>
                <a:gd name="connsiteX3" fmla="*/ 665442 w 680772"/>
                <a:gd name="connsiteY3" fmla="*/ 453927 h 691877"/>
                <a:gd name="connsiteX4" fmla="*/ 680772 w 680772"/>
                <a:gd name="connsiteY4" fmla="*/ 691877 h 691877"/>
                <a:gd name="connsiteX5" fmla="*/ 18502 w 680772"/>
                <a:gd name="connsiteY5" fmla="*/ 687969 h 691877"/>
                <a:gd name="connsiteX6" fmla="*/ 1 w 680772"/>
                <a:gd name="connsiteY6" fmla="*/ -1 h 691877"/>
                <a:gd name="connsiteX0" fmla="*/ 6187 w 662270"/>
                <a:gd name="connsiteY0" fmla="*/ 9198 h 676394"/>
                <a:gd name="connsiteX1" fmla="*/ 234058 w 662270"/>
                <a:gd name="connsiteY1" fmla="*/ -1 h 676394"/>
                <a:gd name="connsiteX2" fmla="*/ 230281 w 662270"/>
                <a:gd name="connsiteY2" fmla="*/ 442205 h 676394"/>
                <a:gd name="connsiteX3" fmla="*/ 646940 w 662270"/>
                <a:gd name="connsiteY3" fmla="*/ 438444 h 676394"/>
                <a:gd name="connsiteX4" fmla="*/ 662270 w 662270"/>
                <a:gd name="connsiteY4" fmla="*/ 676394 h 676394"/>
                <a:gd name="connsiteX5" fmla="*/ 0 w 662270"/>
                <a:gd name="connsiteY5" fmla="*/ 672486 h 676394"/>
                <a:gd name="connsiteX6" fmla="*/ 6187 w 662270"/>
                <a:gd name="connsiteY6" fmla="*/ 9198 h 676394"/>
                <a:gd name="connsiteX0" fmla="*/ 6187 w 662270"/>
                <a:gd name="connsiteY0" fmla="*/ 9198 h 676394"/>
                <a:gd name="connsiteX1" fmla="*/ 234057 w 662270"/>
                <a:gd name="connsiteY1" fmla="*/ 0 h 676394"/>
                <a:gd name="connsiteX2" fmla="*/ 230281 w 662270"/>
                <a:gd name="connsiteY2" fmla="*/ 442205 h 676394"/>
                <a:gd name="connsiteX3" fmla="*/ 646940 w 662270"/>
                <a:gd name="connsiteY3" fmla="*/ 438444 h 676394"/>
                <a:gd name="connsiteX4" fmla="*/ 662270 w 662270"/>
                <a:gd name="connsiteY4" fmla="*/ 676394 h 676394"/>
                <a:gd name="connsiteX5" fmla="*/ 0 w 662270"/>
                <a:gd name="connsiteY5" fmla="*/ 672486 h 676394"/>
                <a:gd name="connsiteX6" fmla="*/ 6187 w 662270"/>
                <a:gd name="connsiteY6" fmla="*/ 9198 h 676394"/>
                <a:gd name="connsiteX0" fmla="*/ 6187 w 662270"/>
                <a:gd name="connsiteY0" fmla="*/ 3028 h 670224"/>
                <a:gd name="connsiteX1" fmla="*/ 234057 w 662270"/>
                <a:gd name="connsiteY1" fmla="*/ 0 h 670224"/>
                <a:gd name="connsiteX2" fmla="*/ 230281 w 662270"/>
                <a:gd name="connsiteY2" fmla="*/ 436035 h 670224"/>
                <a:gd name="connsiteX3" fmla="*/ 646940 w 662270"/>
                <a:gd name="connsiteY3" fmla="*/ 432274 h 670224"/>
                <a:gd name="connsiteX4" fmla="*/ 662270 w 662270"/>
                <a:gd name="connsiteY4" fmla="*/ 670224 h 670224"/>
                <a:gd name="connsiteX5" fmla="*/ 0 w 662270"/>
                <a:gd name="connsiteY5" fmla="*/ 666316 h 670224"/>
                <a:gd name="connsiteX6" fmla="*/ 6187 w 662270"/>
                <a:gd name="connsiteY6" fmla="*/ 3028 h 670224"/>
                <a:gd name="connsiteX0" fmla="*/ 6187 w 671630"/>
                <a:gd name="connsiteY0" fmla="*/ 3028 h 670224"/>
                <a:gd name="connsiteX1" fmla="*/ 234057 w 671630"/>
                <a:gd name="connsiteY1" fmla="*/ 0 h 670224"/>
                <a:gd name="connsiteX2" fmla="*/ 230281 w 671630"/>
                <a:gd name="connsiteY2" fmla="*/ 436035 h 670224"/>
                <a:gd name="connsiteX3" fmla="*/ 671629 w 671630"/>
                <a:gd name="connsiteY3" fmla="*/ 444613 h 670224"/>
                <a:gd name="connsiteX4" fmla="*/ 662270 w 671630"/>
                <a:gd name="connsiteY4" fmla="*/ 670224 h 670224"/>
                <a:gd name="connsiteX5" fmla="*/ 0 w 671630"/>
                <a:gd name="connsiteY5" fmla="*/ 666316 h 670224"/>
                <a:gd name="connsiteX6" fmla="*/ 6187 w 671630"/>
                <a:gd name="connsiteY6" fmla="*/ 3028 h 670224"/>
                <a:gd name="connsiteX0" fmla="*/ 6187 w 665468"/>
                <a:gd name="connsiteY0" fmla="*/ 3028 h 670224"/>
                <a:gd name="connsiteX1" fmla="*/ 234057 w 665468"/>
                <a:gd name="connsiteY1" fmla="*/ 0 h 670224"/>
                <a:gd name="connsiteX2" fmla="*/ 230281 w 665468"/>
                <a:gd name="connsiteY2" fmla="*/ 436035 h 670224"/>
                <a:gd name="connsiteX3" fmla="*/ 665467 w 665468"/>
                <a:gd name="connsiteY3" fmla="*/ 450785 h 670224"/>
                <a:gd name="connsiteX4" fmla="*/ 662270 w 665468"/>
                <a:gd name="connsiteY4" fmla="*/ 670224 h 670224"/>
                <a:gd name="connsiteX5" fmla="*/ 0 w 665468"/>
                <a:gd name="connsiteY5" fmla="*/ 666316 h 670224"/>
                <a:gd name="connsiteX6" fmla="*/ 6187 w 665468"/>
                <a:gd name="connsiteY6" fmla="*/ 3028 h 670224"/>
                <a:gd name="connsiteX0" fmla="*/ 6187 w 662270"/>
                <a:gd name="connsiteY0" fmla="*/ 3028 h 670224"/>
                <a:gd name="connsiteX1" fmla="*/ 234057 w 662270"/>
                <a:gd name="connsiteY1" fmla="*/ 0 h 670224"/>
                <a:gd name="connsiteX2" fmla="*/ 230281 w 662270"/>
                <a:gd name="connsiteY2" fmla="*/ 436035 h 670224"/>
                <a:gd name="connsiteX3" fmla="*/ 653135 w 662270"/>
                <a:gd name="connsiteY3" fmla="*/ 444610 h 670224"/>
                <a:gd name="connsiteX4" fmla="*/ 662270 w 662270"/>
                <a:gd name="connsiteY4" fmla="*/ 670224 h 670224"/>
                <a:gd name="connsiteX5" fmla="*/ 0 w 662270"/>
                <a:gd name="connsiteY5" fmla="*/ 666316 h 670224"/>
                <a:gd name="connsiteX6" fmla="*/ 6187 w 662270"/>
                <a:gd name="connsiteY6" fmla="*/ 3028 h 670224"/>
                <a:gd name="connsiteX0" fmla="*/ 6182 w 662265"/>
                <a:gd name="connsiteY0" fmla="*/ 3028 h 672486"/>
                <a:gd name="connsiteX1" fmla="*/ 234052 w 662265"/>
                <a:gd name="connsiteY1" fmla="*/ 0 h 672486"/>
                <a:gd name="connsiteX2" fmla="*/ 230276 w 662265"/>
                <a:gd name="connsiteY2" fmla="*/ 436035 h 672486"/>
                <a:gd name="connsiteX3" fmla="*/ 653130 w 662265"/>
                <a:gd name="connsiteY3" fmla="*/ 444610 h 672486"/>
                <a:gd name="connsiteX4" fmla="*/ 662265 w 662265"/>
                <a:gd name="connsiteY4" fmla="*/ 670224 h 672486"/>
                <a:gd name="connsiteX5" fmla="*/ 1 w 662265"/>
                <a:gd name="connsiteY5" fmla="*/ 672485 h 672486"/>
                <a:gd name="connsiteX6" fmla="*/ 6182 w 662265"/>
                <a:gd name="connsiteY6" fmla="*/ 3028 h 672486"/>
                <a:gd name="connsiteX0" fmla="*/ 6182 w 671643"/>
                <a:gd name="connsiteY0" fmla="*/ 3028 h 672486"/>
                <a:gd name="connsiteX1" fmla="*/ 234052 w 671643"/>
                <a:gd name="connsiteY1" fmla="*/ 0 h 672486"/>
                <a:gd name="connsiteX2" fmla="*/ 230276 w 671643"/>
                <a:gd name="connsiteY2" fmla="*/ 436035 h 672486"/>
                <a:gd name="connsiteX3" fmla="*/ 671643 w 671643"/>
                <a:gd name="connsiteY3" fmla="*/ 444609 h 672486"/>
                <a:gd name="connsiteX4" fmla="*/ 662265 w 671643"/>
                <a:gd name="connsiteY4" fmla="*/ 670224 h 672486"/>
                <a:gd name="connsiteX5" fmla="*/ 1 w 671643"/>
                <a:gd name="connsiteY5" fmla="*/ 672485 h 672486"/>
                <a:gd name="connsiteX6" fmla="*/ 6182 w 671643"/>
                <a:gd name="connsiteY6" fmla="*/ 3028 h 67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643" h="672486">
                  <a:moveTo>
                    <a:pt x="6182" y="3028"/>
                  </a:moveTo>
                  <a:lnTo>
                    <a:pt x="234052" y="0"/>
                  </a:lnTo>
                  <a:cubicBezTo>
                    <a:pt x="235353" y="241977"/>
                    <a:pt x="228975" y="194058"/>
                    <a:pt x="230276" y="436035"/>
                  </a:cubicBezTo>
                  <a:lnTo>
                    <a:pt x="671643" y="444609"/>
                  </a:lnTo>
                  <a:cubicBezTo>
                    <a:pt x="671643" y="517462"/>
                    <a:pt x="662265" y="597371"/>
                    <a:pt x="662265" y="670224"/>
                  </a:cubicBezTo>
                  <a:lnTo>
                    <a:pt x="1" y="672485"/>
                  </a:lnTo>
                  <a:cubicBezTo>
                    <a:pt x="2" y="351142"/>
                    <a:pt x="6181" y="324371"/>
                    <a:pt x="6182" y="3028"/>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grpSp>
      <p:sp>
        <p:nvSpPr>
          <p:cNvPr id="60" name="ZoneTexte 59">
            <a:extLst>
              <a:ext uri="{FF2B5EF4-FFF2-40B4-BE49-F238E27FC236}">
                <a16:creationId xmlns="" xmlns:a16="http://schemas.microsoft.com/office/drawing/2014/main" id="{A5E8B156-E921-44E1-8290-D0A739F3203F}"/>
              </a:ext>
            </a:extLst>
          </p:cNvPr>
          <p:cNvSpPr txBox="1"/>
          <p:nvPr/>
        </p:nvSpPr>
        <p:spPr>
          <a:xfrm>
            <a:off x="1543014" y="4149908"/>
            <a:ext cx="5791841" cy="1431161"/>
          </a:xfrm>
          <a:prstGeom prst="rect">
            <a:avLst/>
          </a:prstGeom>
          <a:noFill/>
        </p:spPr>
        <p:txBody>
          <a:bodyPr wrap="square">
            <a:spAutoFit/>
          </a:bodyPr>
          <a:lstStyle/>
          <a:p>
            <a:r>
              <a:rPr lang="fr-FR" sz="1400" b="1" dirty="0">
                <a:solidFill>
                  <a:srgbClr val="FFC000"/>
                </a:solidFill>
                <a:latin typeface="Century Gothic" panose="020B0502020202020204" pitchFamily="34" charset="0"/>
                <a:cs typeface="Arial" panose="020B0604020202020204" pitchFamily="34" charset="0"/>
              </a:rPr>
              <a:t>RAPHAËLLE </a:t>
            </a:r>
            <a:r>
              <a:rPr lang="fr-FR" sz="1400" b="1" dirty="0" smtClean="0">
                <a:solidFill>
                  <a:srgbClr val="FFC000"/>
                </a:solidFill>
                <a:latin typeface="Century Gothic" panose="020B0502020202020204" pitchFamily="34" charset="0"/>
                <a:cs typeface="Arial" panose="020B0604020202020204" pitchFamily="34" charset="0"/>
              </a:rPr>
              <a:t>GIORDANO</a:t>
            </a:r>
            <a:endParaRPr lang="fr-FR" sz="1400" b="1" dirty="0">
              <a:solidFill>
                <a:srgbClr val="FFC000"/>
              </a:solidFill>
              <a:latin typeface="Century Gothic" panose="020B0502020202020204" pitchFamily="34" charset="0"/>
              <a:cs typeface="Arial" panose="020B0604020202020204" pitchFamily="34" charset="0"/>
            </a:endParaRPr>
          </a:p>
          <a:p>
            <a:pPr algn="just">
              <a:defRPr/>
            </a:pPr>
            <a:r>
              <a:rPr lang="fr-FR" sz="1000" spc="50" dirty="0" smtClean="0">
                <a:solidFill>
                  <a:prstClr val="black"/>
                </a:solidFill>
                <a:latin typeface="Century Gothic" panose="020B0502020202020204" pitchFamily="34" charset="0"/>
              </a:rPr>
              <a:t>RENCONTRE </a:t>
            </a:r>
            <a:r>
              <a:rPr lang="fr-FR" sz="1000" spc="50" dirty="0">
                <a:solidFill>
                  <a:prstClr val="black"/>
                </a:solidFill>
                <a:latin typeface="Century Gothic" panose="020B0502020202020204" pitchFamily="34" charset="0"/>
              </a:rPr>
              <a:t>DÉDICACE </a:t>
            </a:r>
            <a:r>
              <a:rPr lang="fr-FR" sz="1000" spc="50" dirty="0" smtClean="0">
                <a:solidFill>
                  <a:prstClr val="black"/>
                </a:solidFill>
                <a:latin typeface="Century Gothic" panose="020B0502020202020204" pitchFamily="34" charset="0"/>
              </a:rPr>
              <a:t>- FNAC SAINT-LAZARE</a:t>
            </a:r>
          </a:p>
          <a:p>
            <a:pPr algn="just">
              <a:defRPr/>
            </a:pPr>
            <a:r>
              <a:rPr lang="fr-FR" sz="1000" dirty="0" smtClean="0">
                <a:solidFill>
                  <a:prstClr val="black"/>
                </a:solidFill>
                <a:latin typeface="Century Gothic" panose="020B0502020202020204" pitchFamily="34" charset="0"/>
              </a:rPr>
              <a:t>JEUDI 17 JANVIER À 18H00</a:t>
            </a:r>
          </a:p>
          <a:p>
            <a:pPr algn="just">
              <a:defRPr/>
            </a:pPr>
            <a:endParaRPr lang="fr-FR" sz="400" dirty="0">
              <a:solidFill>
                <a:prstClr val="black"/>
              </a:solidFill>
              <a:latin typeface="Century Gothic" panose="020B0502020202020204" pitchFamily="34" charset="0"/>
            </a:endParaRPr>
          </a:p>
          <a:p>
            <a:pPr algn="just">
              <a:defRPr/>
            </a:pPr>
            <a:r>
              <a:rPr lang="fr-FR" sz="900" dirty="0">
                <a:solidFill>
                  <a:prstClr val="black"/>
                </a:solidFill>
                <a:latin typeface="Century Gothic" panose="020B0502020202020204" pitchFamily="34" charset="0"/>
              </a:rPr>
              <a:t>La Fnac Saint-Lazare </a:t>
            </a:r>
            <a:r>
              <a:rPr lang="fr-FR" sz="900" dirty="0" smtClean="0">
                <a:solidFill>
                  <a:prstClr val="black"/>
                </a:solidFill>
                <a:latin typeface="Century Gothic" panose="020B0502020202020204" pitchFamily="34" charset="0"/>
              </a:rPr>
              <a:t>recevra l’auteur Raphaëlle </a:t>
            </a:r>
            <a:r>
              <a:rPr lang="fr-FR" sz="900" dirty="0">
                <a:solidFill>
                  <a:prstClr val="black"/>
                </a:solidFill>
                <a:latin typeface="Century Gothic" panose="020B0502020202020204" pitchFamily="34" charset="0"/>
              </a:rPr>
              <a:t>Giordano </a:t>
            </a:r>
            <a:r>
              <a:rPr lang="fr-FR" sz="900" dirty="0" smtClean="0">
                <a:solidFill>
                  <a:prstClr val="black"/>
                </a:solidFill>
                <a:latin typeface="Century Gothic" panose="020B0502020202020204" pitchFamily="34" charset="0"/>
              </a:rPr>
              <a:t>pour une rencontre suivie d’une séance de dédicaces à </a:t>
            </a:r>
            <a:r>
              <a:rPr lang="fr-FR" sz="900" dirty="0">
                <a:solidFill>
                  <a:prstClr val="black"/>
                </a:solidFill>
                <a:latin typeface="Century Gothic" panose="020B0502020202020204" pitchFamily="34" charset="0"/>
              </a:rPr>
              <a:t>l’occasion de la sortie de son nouveau roman </a:t>
            </a:r>
            <a:r>
              <a:rPr lang="fr-FR" sz="900" i="1" dirty="0">
                <a:solidFill>
                  <a:prstClr val="black"/>
                </a:solidFill>
                <a:latin typeface="Century Gothic" panose="020B0502020202020204" pitchFamily="34" charset="0"/>
              </a:rPr>
              <a:t>Cupidon a des ailes en carton</a:t>
            </a:r>
            <a:r>
              <a:rPr lang="fr-FR" sz="900" dirty="0" smtClean="0">
                <a:solidFill>
                  <a:prstClr val="black"/>
                </a:solidFill>
                <a:latin typeface="Century Gothic" panose="020B0502020202020204" pitchFamily="34" charset="0"/>
              </a:rPr>
              <a:t>.</a:t>
            </a:r>
          </a:p>
          <a:p>
            <a:pPr algn="just">
              <a:defRPr/>
            </a:pPr>
            <a:endParaRPr lang="fr-FR" sz="400" dirty="0">
              <a:solidFill>
                <a:prstClr val="black"/>
              </a:solidFill>
              <a:latin typeface="Century Gothic" panose="020B0502020202020204" pitchFamily="34" charset="0"/>
            </a:endParaRPr>
          </a:p>
          <a:p>
            <a:pPr algn="just">
              <a:defRPr/>
            </a:pPr>
            <a:r>
              <a:rPr lang="fr-FR" sz="900" i="1" dirty="0" smtClean="0">
                <a:solidFill>
                  <a:prstClr val="black"/>
                </a:solidFill>
                <a:latin typeface="Century Gothic" panose="020B0502020202020204" pitchFamily="34" charset="0"/>
              </a:rPr>
              <a:t>Meredith </a:t>
            </a:r>
            <a:r>
              <a:rPr lang="fr-FR" sz="900" i="1" dirty="0">
                <a:solidFill>
                  <a:prstClr val="black"/>
                </a:solidFill>
                <a:latin typeface="Century Gothic" panose="020B0502020202020204" pitchFamily="34" charset="0"/>
              </a:rPr>
              <a:t>aime Antoine. Éperdument. Mais elle n'est pas prête. Comédienne en devenir, ayant l'impression d'être encore une esquisse d'elle-même, elle veut éviter à leur histoire de tomber dans les mauvais pièges de Cupidon. </a:t>
            </a:r>
          </a:p>
        </p:txBody>
      </p:sp>
      <p:sp>
        <p:nvSpPr>
          <p:cNvPr id="62" name="ZoneTexte 61">
            <a:extLst>
              <a:ext uri="{FF2B5EF4-FFF2-40B4-BE49-F238E27FC236}">
                <a16:creationId xmlns="" xmlns:a16="http://schemas.microsoft.com/office/drawing/2014/main" id="{A5E8B156-E921-44E1-8290-D0A739F3203F}"/>
              </a:ext>
            </a:extLst>
          </p:cNvPr>
          <p:cNvSpPr txBox="1"/>
          <p:nvPr/>
        </p:nvSpPr>
        <p:spPr>
          <a:xfrm>
            <a:off x="1550108" y="7092973"/>
            <a:ext cx="5787991" cy="1292662"/>
          </a:xfrm>
          <a:prstGeom prst="rect">
            <a:avLst/>
          </a:prstGeom>
          <a:noFill/>
        </p:spPr>
        <p:txBody>
          <a:bodyPr wrap="square">
            <a:spAutoFit/>
          </a:bodyPr>
          <a:lstStyle/>
          <a:p>
            <a:r>
              <a:rPr lang="fr-FR" sz="1400" b="1" dirty="0">
                <a:solidFill>
                  <a:srgbClr val="FFC000"/>
                </a:solidFill>
                <a:latin typeface="Century Gothic" panose="020B0502020202020204" pitchFamily="34" charset="0"/>
                <a:cs typeface="Arial" panose="020B0604020202020204" pitchFamily="34" charset="0"/>
              </a:rPr>
              <a:t>MAËLLE </a:t>
            </a:r>
            <a:r>
              <a:rPr lang="fr-FR" sz="1400" b="1" dirty="0" smtClean="0">
                <a:solidFill>
                  <a:srgbClr val="FFC000"/>
                </a:solidFill>
                <a:latin typeface="Century Gothic" panose="020B0502020202020204" pitchFamily="34" charset="0"/>
                <a:cs typeface="Arial" panose="020B0604020202020204" pitchFamily="34" charset="0"/>
              </a:rPr>
              <a:t>LEFÈVRE</a:t>
            </a:r>
          </a:p>
          <a:p>
            <a:r>
              <a:rPr lang="fr-FR" sz="1000" spc="50" dirty="0" smtClean="0">
                <a:solidFill>
                  <a:prstClr val="black"/>
                </a:solidFill>
                <a:latin typeface="Century Gothic" panose="020B0502020202020204" pitchFamily="34" charset="0"/>
              </a:rPr>
              <a:t>DÉDICACE - FNAC TERNES</a:t>
            </a:r>
          </a:p>
          <a:p>
            <a:pPr algn="just">
              <a:defRPr/>
            </a:pPr>
            <a:r>
              <a:rPr lang="fr-FR" sz="1000" dirty="0" smtClean="0">
                <a:solidFill>
                  <a:prstClr val="black"/>
                </a:solidFill>
                <a:latin typeface="Century Gothic" panose="020B0502020202020204" pitchFamily="34" charset="0"/>
              </a:rPr>
              <a:t>SAMEDI 19 JANVIER À 16H00</a:t>
            </a:r>
          </a:p>
          <a:p>
            <a:pPr algn="just">
              <a:defRPr/>
            </a:pPr>
            <a:endParaRPr lang="fr-FR" sz="400" dirty="0" smtClean="0">
              <a:solidFill>
                <a:prstClr val="black"/>
              </a:solidFill>
              <a:latin typeface="Century Gothic" panose="020B0502020202020204" pitchFamily="34" charset="0"/>
            </a:endParaRPr>
          </a:p>
          <a:p>
            <a:pPr algn="just">
              <a:defRPr/>
            </a:pPr>
            <a:r>
              <a:rPr lang="fr-FR" sz="900" dirty="0">
                <a:solidFill>
                  <a:prstClr val="black"/>
                </a:solidFill>
                <a:latin typeface="Century Gothic" panose="020B0502020202020204" pitchFamily="34" charset="0"/>
              </a:rPr>
              <a:t>La Fnac Ternes est heureuse d’accueillir Maëlle </a:t>
            </a:r>
            <a:r>
              <a:rPr lang="fr-FR" sz="900" dirty="0" smtClean="0">
                <a:solidFill>
                  <a:prstClr val="black"/>
                </a:solidFill>
                <a:latin typeface="Century Gothic" panose="020B0502020202020204" pitchFamily="34" charset="0"/>
              </a:rPr>
              <a:t>Lefèvre pour une séance de dédicaces </a:t>
            </a:r>
            <a:r>
              <a:rPr lang="fr-FR" sz="900" dirty="0">
                <a:solidFill>
                  <a:prstClr val="black"/>
                </a:solidFill>
                <a:latin typeface="Century Gothic" panose="020B0502020202020204" pitchFamily="34" charset="0"/>
              </a:rPr>
              <a:t>à l’occasion de la sortie de son premier roman </a:t>
            </a:r>
            <a:r>
              <a:rPr lang="fr-FR" sz="900" i="1" dirty="0" smtClean="0">
                <a:solidFill>
                  <a:prstClr val="black"/>
                </a:solidFill>
                <a:latin typeface="Century Gothic" panose="020B0502020202020204" pitchFamily="34" charset="0"/>
              </a:rPr>
              <a:t>Jiazoku</a:t>
            </a:r>
            <a:r>
              <a:rPr lang="fr-FR" sz="900" dirty="0" smtClean="0">
                <a:solidFill>
                  <a:prstClr val="black"/>
                </a:solidFill>
                <a:latin typeface="Century Gothic" panose="020B0502020202020204" pitchFamily="34" charset="0"/>
              </a:rPr>
              <a:t>.</a:t>
            </a:r>
          </a:p>
          <a:p>
            <a:pPr algn="just">
              <a:defRPr/>
            </a:pPr>
            <a:endParaRPr lang="fr-FR" sz="400" dirty="0">
              <a:solidFill>
                <a:prstClr val="black"/>
              </a:solidFill>
              <a:latin typeface="Century Gothic" panose="020B0502020202020204" pitchFamily="34" charset="0"/>
            </a:endParaRPr>
          </a:p>
          <a:p>
            <a:pPr algn="just">
              <a:defRPr/>
            </a:pPr>
            <a:r>
              <a:rPr lang="fr-FR" sz="900" dirty="0" smtClean="0">
                <a:solidFill>
                  <a:prstClr val="black"/>
                </a:solidFill>
                <a:latin typeface="Century Gothic" panose="020B0502020202020204" pitchFamily="34" charset="0"/>
              </a:rPr>
              <a:t>Ce </a:t>
            </a:r>
            <a:r>
              <a:rPr lang="fr-FR" sz="900" dirty="0">
                <a:solidFill>
                  <a:prstClr val="black"/>
                </a:solidFill>
                <a:latin typeface="Century Gothic" panose="020B0502020202020204" pitchFamily="34" charset="0"/>
              </a:rPr>
              <a:t>roman est une plongée </a:t>
            </a:r>
            <a:r>
              <a:rPr lang="fr-FR" sz="900" dirty="0" smtClean="0">
                <a:solidFill>
                  <a:prstClr val="black"/>
                </a:solidFill>
                <a:latin typeface="Century Gothic" panose="020B0502020202020204" pitchFamily="34" charset="0"/>
              </a:rPr>
              <a:t>glaçante dans </a:t>
            </a:r>
            <a:r>
              <a:rPr lang="fr-FR" sz="900" dirty="0">
                <a:solidFill>
                  <a:prstClr val="black"/>
                </a:solidFill>
                <a:latin typeface="Century Gothic" panose="020B0502020202020204" pitchFamily="34" charset="0"/>
              </a:rPr>
              <a:t>le monde des </a:t>
            </a:r>
            <a:r>
              <a:rPr lang="fr-FR" sz="900" dirty="0" smtClean="0">
                <a:solidFill>
                  <a:prstClr val="black"/>
                </a:solidFill>
                <a:latin typeface="Century Gothic" panose="020B0502020202020204" pitchFamily="34" charset="0"/>
              </a:rPr>
              <a:t>yakusas et de la </a:t>
            </a:r>
            <a:r>
              <a:rPr lang="fr-FR" sz="900" dirty="0">
                <a:solidFill>
                  <a:prstClr val="black"/>
                </a:solidFill>
                <a:latin typeface="Century Gothic" panose="020B0502020202020204" pitchFamily="34" charset="0"/>
              </a:rPr>
              <a:t>mafia japonaise, organisant entre autres le trafic d’enfants et des mères porteuses entre la Chine et </a:t>
            </a:r>
            <a:r>
              <a:rPr lang="fr-FR" sz="900" dirty="0" smtClean="0">
                <a:solidFill>
                  <a:prstClr val="black"/>
                </a:solidFill>
                <a:latin typeface="Century Gothic" panose="020B0502020202020204" pitchFamily="34" charset="0"/>
              </a:rPr>
              <a:t>le Japon. </a:t>
            </a:r>
            <a:endParaRPr lang="fr-FR" sz="900" dirty="0">
              <a:solidFill>
                <a:prstClr val="black"/>
              </a:solidFill>
              <a:latin typeface="Century Gothic" panose="020B0502020202020204" pitchFamily="34" charset="0"/>
            </a:endParaRPr>
          </a:p>
        </p:txBody>
      </p:sp>
      <p:sp>
        <p:nvSpPr>
          <p:cNvPr id="64" name="ZoneTexte 63">
            <a:extLst>
              <a:ext uri="{FF2B5EF4-FFF2-40B4-BE49-F238E27FC236}">
                <a16:creationId xmlns="" xmlns:a16="http://schemas.microsoft.com/office/drawing/2014/main" id="{A5E8B156-E921-44E1-8290-D0A739F3203F}"/>
              </a:ext>
            </a:extLst>
          </p:cNvPr>
          <p:cNvSpPr txBox="1"/>
          <p:nvPr/>
        </p:nvSpPr>
        <p:spPr>
          <a:xfrm>
            <a:off x="1514991" y="8550002"/>
            <a:ext cx="5807309" cy="1708160"/>
          </a:xfrm>
          <a:prstGeom prst="rect">
            <a:avLst/>
          </a:prstGeom>
          <a:noFill/>
        </p:spPr>
        <p:txBody>
          <a:bodyPr wrap="square">
            <a:spAutoFit/>
          </a:bodyPr>
          <a:lstStyle/>
          <a:p>
            <a:r>
              <a:rPr lang="fr-FR" sz="1400" b="1" dirty="0">
                <a:solidFill>
                  <a:srgbClr val="FFC000"/>
                </a:solidFill>
                <a:latin typeface="Century Gothic" panose="020B0502020202020204" pitchFamily="34" charset="0"/>
                <a:cs typeface="Arial" panose="020B0604020202020204" pitchFamily="34" charset="0"/>
              </a:rPr>
              <a:t>STÉPHANE </a:t>
            </a:r>
            <a:r>
              <a:rPr lang="fr-FR" sz="1400" b="1" dirty="0" smtClean="0">
                <a:solidFill>
                  <a:srgbClr val="FFC000"/>
                </a:solidFill>
                <a:latin typeface="Century Gothic" panose="020B0502020202020204" pitchFamily="34" charset="0"/>
                <a:cs typeface="Arial" panose="020B0604020202020204" pitchFamily="34" charset="0"/>
              </a:rPr>
              <a:t>BOURGOIN</a:t>
            </a:r>
          </a:p>
          <a:p>
            <a:r>
              <a:rPr lang="fr-FR" sz="1000" spc="50" dirty="0">
                <a:solidFill>
                  <a:prstClr val="black"/>
                </a:solidFill>
                <a:latin typeface="Century Gothic" panose="020B0502020202020204" pitchFamily="34" charset="0"/>
              </a:rPr>
              <a:t>RENCONTRE – DÉDICACE FNAC </a:t>
            </a:r>
            <a:r>
              <a:rPr lang="fr-FR" sz="1000" spc="50" dirty="0" smtClean="0">
                <a:solidFill>
                  <a:prstClr val="black"/>
                </a:solidFill>
                <a:latin typeface="Century Gothic" panose="020B0502020202020204" pitchFamily="34" charset="0"/>
              </a:rPr>
              <a:t>BERCY VILLAGE</a:t>
            </a:r>
          </a:p>
          <a:p>
            <a:pPr algn="just">
              <a:defRPr/>
            </a:pPr>
            <a:r>
              <a:rPr lang="fr-FR" sz="1000" dirty="0" smtClean="0">
                <a:solidFill>
                  <a:prstClr val="black"/>
                </a:solidFill>
                <a:latin typeface="Century Gothic" panose="020B0502020202020204" pitchFamily="34" charset="0"/>
              </a:rPr>
              <a:t>JEUDI 24 JANVIER À 18H00</a:t>
            </a:r>
          </a:p>
          <a:p>
            <a:pPr algn="just">
              <a:defRPr/>
            </a:pPr>
            <a:endParaRPr lang="fr-FR" sz="400" dirty="0" smtClean="0">
              <a:solidFill>
                <a:prstClr val="black"/>
              </a:solidFill>
              <a:latin typeface="Century Gothic" panose="020B0502020202020204" pitchFamily="34" charset="0"/>
            </a:endParaRPr>
          </a:p>
          <a:p>
            <a:pPr algn="just">
              <a:defRPr/>
            </a:pPr>
            <a:r>
              <a:rPr lang="fr-FR" sz="900" dirty="0">
                <a:solidFill>
                  <a:prstClr val="black"/>
                </a:solidFill>
                <a:latin typeface="Century Gothic" panose="020B0502020202020204" pitchFamily="34" charset="0"/>
              </a:rPr>
              <a:t>La Fnac </a:t>
            </a:r>
            <a:r>
              <a:rPr lang="fr-FR" sz="900" dirty="0" smtClean="0">
                <a:solidFill>
                  <a:prstClr val="black"/>
                </a:solidFill>
                <a:latin typeface="Century Gothic" panose="020B0502020202020204" pitchFamily="34" charset="0"/>
              </a:rPr>
              <a:t>Bercy Village a la plaisir d’accueillir Stéphane Bourgoin pour une rencontre suivie d’une séance de dédicaces à </a:t>
            </a:r>
            <a:r>
              <a:rPr lang="fr-FR" sz="900" dirty="0">
                <a:solidFill>
                  <a:prstClr val="black"/>
                </a:solidFill>
                <a:latin typeface="Century Gothic" panose="020B0502020202020204" pitchFamily="34" charset="0"/>
              </a:rPr>
              <a:t>l’occasion de la sortie de </a:t>
            </a:r>
            <a:r>
              <a:rPr lang="fr-FR" sz="900" dirty="0" smtClean="0">
                <a:solidFill>
                  <a:prstClr val="black"/>
                </a:solidFill>
                <a:latin typeface="Century Gothic" panose="020B0502020202020204" pitchFamily="34" charset="0"/>
              </a:rPr>
              <a:t>son </a:t>
            </a:r>
            <a:r>
              <a:rPr lang="fr-FR" sz="900" dirty="0">
                <a:solidFill>
                  <a:prstClr val="black"/>
                </a:solidFill>
                <a:latin typeface="Century Gothic" panose="020B0502020202020204" pitchFamily="34" charset="0"/>
              </a:rPr>
              <a:t>livre-témoignage </a:t>
            </a:r>
            <a:r>
              <a:rPr lang="fr-FR" sz="900" i="1" dirty="0">
                <a:solidFill>
                  <a:prstClr val="black"/>
                </a:solidFill>
                <a:latin typeface="Century Gothic" panose="020B0502020202020204" pitchFamily="34" charset="0"/>
              </a:rPr>
              <a:t>L’ogre des </a:t>
            </a:r>
            <a:r>
              <a:rPr lang="fr-FR" sz="900" i="1" dirty="0" smtClean="0">
                <a:solidFill>
                  <a:prstClr val="black"/>
                </a:solidFill>
                <a:latin typeface="Century Gothic" panose="020B0502020202020204" pitchFamily="34" charset="0"/>
              </a:rPr>
              <a:t>Ardennes, </a:t>
            </a:r>
            <a:r>
              <a:rPr lang="fr-FR" sz="900" i="1" dirty="0">
                <a:solidFill>
                  <a:prstClr val="black"/>
                </a:solidFill>
                <a:latin typeface="Century Gothic" panose="020B0502020202020204" pitchFamily="34" charset="0"/>
              </a:rPr>
              <a:t>les derniers secrets de Michel </a:t>
            </a:r>
            <a:r>
              <a:rPr lang="fr-FR" sz="900" i="1" dirty="0" smtClean="0">
                <a:solidFill>
                  <a:prstClr val="black"/>
                </a:solidFill>
                <a:latin typeface="Century Gothic" panose="020B0502020202020204" pitchFamily="34" charset="0"/>
              </a:rPr>
              <a:t>Fourniret.</a:t>
            </a:r>
          </a:p>
          <a:p>
            <a:pPr algn="just">
              <a:defRPr/>
            </a:pPr>
            <a:endParaRPr lang="fr-FR" sz="400" i="1" dirty="0">
              <a:solidFill>
                <a:prstClr val="black"/>
              </a:solidFill>
              <a:latin typeface="Century Gothic" panose="020B0502020202020204" pitchFamily="34" charset="0"/>
            </a:endParaRPr>
          </a:p>
          <a:p>
            <a:pPr algn="just">
              <a:defRPr/>
            </a:pPr>
            <a:r>
              <a:rPr lang="fr-FR" sz="900" dirty="0" smtClean="0">
                <a:solidFill>
                  <a:prstClr val="black"/>
                </a:solidFill>
                <a:latin typeface="Century Gothic" panose="020B0502020202020204" pitchFamily="34" charset="0"/>
              </a:rPr>
              <a:t>L’écrivain spécialisé </a:t>
            </a:r>
            <a:r>
              <a:rPr lang="fr-FR" sz="900" dirty="0">
                <a:solidFill>
                  <a:prstClr val="black"/>
                </a:solidFill>
                <a:latin typeface="Century Gothic" panose="020B0502020202020204" pitchFamily="34" charset="0"/>
              </a:rPr>
              <a:t>dans l'étude des tueurs en série et du profilage </a:t>
            </a:r>
            <a:r>
              <a:rPr lang="fr-FR" sz="900" dirty="0" smtClean="0">
                <a:solidFill>
                  <a:prstClr val="black"/>
                </a:solidFill>
                <a:latin typeface="Century Gothic" panose="020B0502020202020204" pitchFamily="34" charset="0"/>
              </a:rPr>
              <a:t>criminel, retrace dans ce livre </a:t>
            </a:r>
            <a:r>
              <a:rPr lang="fr-FR" sz="900" dirty="0">
                <a:solidFill>
                  <a:prstClr val="black"/>
                </a:solidFill>
                <a:latin typeface="Century Gothic" panose="020B0502020202020204" pitchFamily="34" charset="0"/>
              </a:rPr>
              <a:t>le terrible parcours du couple </a:t>
            </a:r>
            <a:r>
              <a:rPr lang="fr-FR" sz="900" dirty="0" smtClean="0">
                <a:solidFill>
                  <a:prstClr val="black"/>
                </a:solidFill>
                <a:latin typeface="Century Gothic" panose="020B0502020202020204" pitchFamily="34" charset="0"/>
              </a:rPr>
              <a:t>Fourniret-Olivier. Il donne la </a:t>
            </a:r>
            <a:r>
              <a:rPr lang="fr-FR" sz="900" dirty="0">
                <a:solidFill>
                  <a:prstClr val="black"/>
                </a:solidFill>
                <a:latin typeface="Century Gothic" panose="020B0502020202020204" pitchFamily="34" charset="0"/>
              </a:rPr>
              <a:t>parole aux victimes et à leurs proches, aux enquêteurs, aux magistrats et avocats parties prenantes dans la traque </a:t>
            </a:r>
            <a:r>
              <a:rPr lang="fr-FR" sz="900" dirty="0" smtClean="0">
                <a:solidFill>
                  <a:prstClr val="black"/>
                </a:solidFill>
                <a:latin typeface="Century Gothic" panose="020B0502020202020204" pitchFamily="34" charset="0"/>
              </a:rPr>
              <a:t>de l’un </a:t>
            </a:r>
            <a:r>
              <a:rPr lang="fr-FR" sz="900" dirty="0">
                <a:solidFill>
                  <a:prstClr val="black"/>
                </a:solidFill>
                <a:latin typeface="Century Gothic" panose="020B0502020202020204" pitchFamily="34" charset="0"/>
              </a:rPr>
              <a:t>des pires tueurs en </a:t>
            </a:r>
            <a:r>
              <a:rPr lang="fr-FR" sz="900" dirty="0" smtClean="0">
                <a:solidFill>
                  <a:prstClr val="black"/>
                </a:solidFill>
                <a:latin typeface="Century Gothic" panose="020B0502020202020204" pitchFamily="34" charset="0"/>
              </a:rPr>
              <a:t>série.</a:t>
            </a:r>
            <a:endParaRPr lang="fr-FR" sz="400" dirty="0">
              <a:solidFill>
                <a:prstClr val="black"/>
              </a:solidFill>
              <a:latin typeface="Gilroy-extrabold" panose="00000900000000000000" pitchFamily="50" charset="0"/>
            </a:endParaRPr>
          </a:p>
        </p:txBody>
      </p:sp>
      <p:sp>
        <p:nvSpPr>
          <p:cNvPr id="68" name="Rectangle 67"/>
          <p:cNvSpPr/>
          <p:nvPr/>
        </p:nvSpPr>
        <p:spPr>
          <a:xfrm>
            <a:off x="1547589" y="2105546"/>
            <a:ext cx="5806783" cy="1569660"/>
          </a:xfrm>
          <a:prstGeom prst="rect">
            <a:avLst/>
          </a:prstGeom>
        </p:spPr>
        <p:txBody>
          <a:bodyPr wrap="square">
            <a:spAutoFit/>
          </a:bodyPr>
          <a:lstStyle/>
          <a:p>
            <a:pPr algn="just">
              <a:defRPr/>
            </a:pPr>
            <a:r>
              <a:rPr lang="fr-FR" sz="1400" b="1" dirty="0" smtClean="0">
                <a:solidFill>
                  <a:srgbClr val="7030A0"/>
                </a:solidFill>
                <a:latin typeface="Century Gothic" panose="020B0502020202020204" pitchFamily="34" charset="0"/>
                <a:cs typeface="Arial" panose="020B0604020202020204" pitchFamily="34" charset="0"/>
              </a:rPr>
              <a:t>LOU DOILLON</a:t>
            </a:r>
            <a:endParaRPr lang="fr-FR" sz="1400" b="1" dirty="0">
              <a:solidFill>
                <a:srgbClr val="7030A0"/>
              </a:solidFill>
              <a:latin typeface="Century Gothic" panose="020B0502020202020204" pitchFamily="34" charset="0"/>
              <a:cs typeface="Arial" panose="020B0604020202020204" pitchFamily="34" charset="0"/>
            </a:endParaRPr>
          </a:p>
          <a:p>
            <a:r>
              <a:rPr lang="fr-FR" sz="1000" spc="50" dirty="0" smtClean="0">
                <a:solidFill>
                  <a:prstClr val="black"/>
                </a:solidFill>
                <a:latin typeface="Century Gothic" panose="020B0502020202020204" pitchFamily="34" charset="0"/>
              </a:rPr>
              <a:t>MINI CONCERT - FNAC SAINT-LAZARE</a:t>
            </a:r>
            <a:endParaRPr lang="fr-FR" sz="1000" spc="50" dirty="0">
              <a:solidFill>
                <a:prstClr val="black"/>
              </a:solidFill>
              <a:latin typeface="Century Gothic" panose="020B0502020202020204" pitchFamily="34" charset="0"/>
            </a:endParaRPr>
          </a:p>
          <a:p>
            <a:r>
              <a:rPr lang="fr-FR" sz="1000" spc="50" dirty="0" smtClean="0">
                <a:solidFill>
                  <a:prstClr val="black"/>
                </a:solidFill>
                <a:latin typeface="Century Gothic" panose="020B0502020202020204" pitchFamily="34" charset="0"/>
              </a:rPr>
              <a:t>SAMEDI 2 FÉVRIER </a:t>
            </a:r>
            <a:r>
              <a:rPr lang="fr-FR" sz="1000" spc="50" dirty="0">
                <a:solidFill>
                  <a:prstClr val="black"/>
                </a:solidFill>
                <a:latin typeface="Century Gothic" panose="020B0502020202020204" pitchFamily="34" charset="0"/>
              </a:rPr>
              <a:t>À </a:t>
            </a:r>
            <a:r>
              <a:rPr lang="fr-FR" sz="1000" spc="50" dirty="0" smtClean="0">
                <a:solidFill>
                  <a:prstClr val="black"/>
                </a:solidFill>
                <a:latin typeface="Century Gothic" panose="020B0502020202020204" pitchFamily="34" charset="0"/>
              </a:rPr>
              <a:t>16H00</a:t>
            </a:r>
            <a:endParaRPr lang="fr-FR" sz="1000" spc="50" dirty="0">
              <a:solidFill>
                <a:prstClr val="black"/>
              </a:solidFill>
              <a:latin typeface="Century Gothic" panose="020B0502020202020204" pitchFamily="34" charset="0"/>
            </a:endParaRPr>
          </a:p>
          <a:p>
            <a:endParaRPr lang="fr-FR" sz="400" spc="50" dirty="0">
              <a:solidFill>
                <a:prstClr val="black"/>
              </a:solidFill>
              <a:latin typeface="Century Gothic" panose="020B0502020202020204" pitchFamily="34" charset="0"/>
            </a:endParaRPr>
          </a:p>
          <a:p>
            <a:pPr algn="just"/>
            <a:r>
              <a:rPr lang="fr-FR" sz="900" dirty="0" smtClean="0">
                <a:solidFill>
                  <a:prstClr val="black"/>
                </a:solidFill>
                <a:latin typeface="Century Gothic" panose="020B0502020202020204" pitchFamily="34" charset="0"/>
              </a:rPr>
              <a:t>La Fnac Saint-Lazare a le plaisir d’accueillir </a:t>
            </a:r>
            <a:r>
              <a:rPr lang="fr-FR" sz="900" dirty="0">
                <a:solidFill>
                  <a:prstClr val="black"/>
                </a:solidFill>
                <a:latin typeface="Century Gothic" panose="020B0502020202020204" pitchFamily="34" charset="0"/>
              </a:rPr>
              <a:t>Lou Doillon </a:t>
            </a:r>
            <a:r>
              <a:rPr lang="fr-FR" sz="900" dirty="0" smtClean="0">
                <a:solidFill>
                  <a:prstClr val="black"/>
                </a:solidFill>
                <a:latin typeface="Century Gothic" panose="020B0502020202020204" pitchFamily="34" charset="0"/>
              </a:rPr>
              <a:t>pour un mini concert à l’occasion de la sortie de son troisième album </a:t>
            </a:r>
            <a:r>
              <a:rPr lang="fr-FR" sz="900" i="1" dirty="0" smtClean="0">
                <a:solidFill>
                  <a:prstClr val="black"/>
                </a:solidFill>
                <a:latin typeface="Century Gothic" panose="020B0502020202020204" pitchFamily="34" charset="0"/>
              </a:rPr>
              <a:t>Soliloquy</a:t>
            </a:r>
            <a:r>
              <a:rPr lang="fr-FR" sz="900" dirty="0" smtClean="0">
                <a:solidFill>
                  <a:prstClr val="black"/>
                </a:solidFill>
                <a:latin typeface="Century Gothic" panose="020B0502020202020204" pitchFamily="34" charset="0"/>
              </a:rPr>
              <a:t>.</a:t>
            </a:r>
          </a:p>
          <a:p>
            <a:pPr algn="just"/>
            <a:endParaRPr lang="fr-FR" sz="400" dirty="0" smtClean="0">
              <a:solidFill>
                <a:prstClr val="black"/>
              </a:solidFill>
              <a:latin typeface="Century Gothic" panose="020B0502020202020204" pitchFamily="34" charset="0"/>
            </a:endParaRPr>
          </a:p>
          <a:p>
            <a:pPr algn="just"/>
            <a:r>
              <a:rPr lang="fr-FR" sz="900" i="1" dirty="0" smtClean="0">
                <a:solidFill>
                  <a:prstClr val="black"/>
                </a:solidFill>
                <a:latin typeface="Century Gothic" panose="020B0502020202020204" pitchFamily="34" charset="0"/>
              </a:rPr>
              <a:t>A </a:t>
            </a:r>
            <a:r>
              <a:rPr lang="fr-FR" sz="900" i="1" dirty="0">
                <a:solidFill>
                  <a:prstClr val="black"/>
                </a:solidFill>
                <a:latin typeface="Century Gothic" panose="020B0502020202020204" pitchFamily="34" charset="0"/>
              </a:rPr>
              <a:t>36 ans, Lou Doillon laisse désormais loin derrière elle cette fille docile à la guitare, planquée dans le </a:t>
            </a:r>
            <a:r>
              <a:rPr lang="fr-FR" sz="900" i="1" dirty="0" smtClean="0">
                <a:solidFill>
                  <a:prstClr val="black"/>
                </a:solidFill>
                <a:latin typeface="Century Gothic" panose="020B0502020202020204" pitchFamily="34" charset="0"/>
              </a:rPr>
              <a:t>fond. Ici</a:t>
            </a:r>
            <a:r>
              <a:rPr lang="fr-FR" sz="900" i="1" dirty="0">
                <a:solidFill>
                  <a:prstClr val="black"/>
                </a:solidFill>
                <a:latin typeface="Century Gothic" panose="020B0502020202020204" pitchFamily="34" charset="0"/>
              </a:rPr>
              <a:t>, </a:t>
            </a:r>
            <a:r>
              <a:rPr lang="fr-FR" sz="900" i="1" dirty="0" smtClean="0">
                <a:solidFill>
                  <a:prstClr val="black"/>
                </a:solidFill>
                <a:latin typeface="Century Gothic" panose="020B0502020202020204" pitchFamily="34" charset="0"/>
              </a:rPr>
              <a:t>elle </a:t>
            </a:r>
            <a:r>
              <a:rPr lang="fr-FR" sz="900" i="1" dirty="0">
                <a:solidFill>
                  <a:prstClr val="black"/>
                </a:solidFill>
                <a:latin typeface="Century Gothic" panose="020B0502020202020204" pitchFamily="34" charset="0"/>
              </a:rPr>
              <a:t>est à l’avant, à l’abordage, et sans rien perdre de son charme </a:t>
            </a:r>
            <a:r>
              <a:rPr lang="fr-FR" sz="900" i="1" dirty="0" smtClean="0">
                <a:solidFill>
                  <a:prstClr val="black"/>
                </a:solidFill>
                <a:latin typeface="Century Gothic" panose="020B0502020202020204" pitchFamily="34" charset="0"/>
              </a:rPr>
              <a:t>indolent. Ces </a:t>
            </a:r>
            <a:r>
              <a:rPr lang="fr-FR" sz="900" i="1" dirty="0">
                <a:solidFill>
                  <a:prstClr val="black"/>
                </a:solidFill>
                <a:latin typeface="Century Gothic" panose="020B0502020202020204" pitchFamily="34" charset="0"/>
              </a:rPr>
              <a:t>chansons écrites en </a:t>
            </a:r>
            <a:r>
              <a:rPr lang="fr-FR" sz="900" i="1" dirty="0" smtClean="0">
                <a:solidFill>
                  <a:prstClr val="black"/>
                </a:solidFill>
                <a:latin typeface="Century Gothic" panose="020B0502020202020204" pitchFamily="34" charset="0"/>
              </a:rPr>
              <a:t>tournée pour </a:t>
            </a:r>
            <a:r>
              <a:rPr lang="fr-FR" sz="900" i="1" dirty="0">
                <a:solidFill>
                  <a:prstClr val="black"/>
                </a:solidFill>
                <a:latin typeface="Century Gothic" panose="020B0502020202020204" pitchFamily="34" charset="0"/>
              </a:rPr>
              <a:t>combler le blues des attentes et la mélancolie des départs, il y avait nécessité à les faire jaillir comme </a:t>
            </a:r>
            <a:r>
              <a:rPr lang="fr-FR" sz="900" i="1" dirty="0" smtClean="0">
                <a:solidFill>
                  <a:prstClr val="black"/>
                </a:solidFill>
                <a:latin typeface="Century Gothic" panose="020B0502020202020204" pitchFamily="34" charset="0"/>
              </a:rPr>
              <a:t>ça, sur </a:t>
            </a:r>
            <a:r>
              <a:rPr lang="fr-FR" sz="900" i="1" dirty="0">
                <a:solidFill>
                  <a:prstClr val="black"/>
                </a:solidFill>
                <a:latin typeface="Century Gothic" panose="020B0502020202020204" pitchFamily="34" charset="0"/>
              </a:rPr>
              <a:t>la brèche instable des premières </a:t>
            </a:r>
            <a:r>
              <a:rPr lang="fr-FR" sz="900" i="1" dirty="0" smtClean="0">
                <a:solidFill>
                  <a:prstClr val="black"/>
                </a:solidFill>
                <a:latin typeface="Century Gothic" panose="020B0502020202020204" pitchFamily="34" charset="0"/>
              </a:rPr>
              <a:t>prises.</a:t>
            </a:r>
            <a:endParaRPr lang="fr-FR" sz="900" i="1" dirty="0">
              <a:solidFill>
                <a:prstClr val="black"/>
              </a:solidFill>
              <a:latin typeface="Century Gothic" panose="020B0502020202020204" pitchFamily="34" charset="0"/>
            </a:endParaRPr>
          </a:p>
        </p:txBody>
      </p:sp>
      <p:pic>
        <p:nvPicPr>
          <p:cNvPr id="69" name="Image 68"/>
          <p:cNvPicPr>
            <a:picLocks noChangeAspect="1"/>
          </p:cNvPicPr>
          <p:nvPr/>
        </p:nvPicPr>
        <p:blipFill rotWithShape="1">
          <a:blip r:embed="rId2" cstate="print">
            <a:extLst>
              <a:ext uri="{28A0092B-C50C-407E-A947-70E740481C1C}">
                <a14:useLocalDpi xmlns:a14="http://schemas.microsoft.com/office/drawing/2010/main" val="0"/>
              </a:ext>
            </a:extLst>
          </a:blip>
          <a:srcRect l="8423" t="2032" r="3311"/>
          <a:stretch/>
        </p:blipFill>
        <p:spPr>
          <a:xfrm>
            <a:off x="271318" y="2195604"/>
            <a:ext cx="1175575" cy="1303245"/>
          </a:xfrm>
          <a:prstGeom prst="rect">
            <a:avLst/>
          </a:prstGeom>
        </p:spPr>
      </p:pic>
      <p:sp>
        <p:nvSpPr>
          <p:cNvPr id="70" name="Rectangle 69"/>
          <p:cNvSpPr/>
          <p:nvPr/>
        </p:nvSpPr>
        <p:spPr>
          <a:xfrm>
            <a:off x="1547589" y="593378"/>
            <a:ext cx="5791315" cy="1431161"/>
          </a:xfrm>
          <a:prstGeom prst="rect">
            <a:avLst/>
          </a:prstGeom>
        </p:spPr>
        <p:txBody>
          <a:bodyPr wrap="square">
            <a:spAutoFit/>
          </a:bodyPr>
          <a:lstStyle/>
          <a:p>
            <a:pPr algn="just">
              <a:defRPr/>
            </a:pPr>
            <a:r>
              <a:rPr lang="fr-FR" sz="1400" b="1" dirty="0" smtClean="0">
                <a:solidFill>
                  <a:srgbClr val="7030A0"/>
                </a:solidFill>
                <a:latin typeface="Century Gothic" panose="020B0502020202020204" pitchFamily="34" charset="0"/>
                <a:cs typeface="Arial" panose="020B0604020202020204" pitchFamily="34" charset="0"/>
              </a:rPr>
              <a:t>BERTRAND BELIN</a:t>
            </a:r>
            <a:endParaRPr lang="fr-FR" sz="1400" b="1" dirty="0">
              <a:solidFill>
                <a:srgbClr val="7030A0"/>
              </a:solidFill>
              <a:latin typeface="Century Gothic" panose="020B0502020202020204" pitchFamily="34" charset="0"/>
              <a:cs typeface="Arial" panose="020B0604020202020204" pitchFamily="34" charset="0"/>
            </a:endParaRPr>
          </a:p>
          <a:p>
            <a:r>
              <a:rPr lang="fr-FR" sz="1000" spc="50" dirty="0" smtClean="0">
                <a:solidFill>
                  <a:prstClr val="black"/>
                </a:solidFill>
                <a:latin typeface="Century Gothic" panose="020B0502020202020204" pitchFamily="34" charset="0"/>
              </a:rPr>
              <a:t>MINI CONCERT - FNAC SAINT-LAZARE</a:t>
            </a:r>
            <a:endParaRPr lang="fr-FR" sz="1000" spc="50" dirty="0">
              <a:solidFill>
                <a:prstClr val="black"/>
              </a:solidFill>
              <a:latin typeface="Century Gothic" panose="020B0502020202020204" pitchFamily="34" charset="0"/>
            </a:endParaRPr>
          </a:p>
          <a:p>
            <a:r>
              <a:rPr lang="fr-FR" sz="1000" spc="50" dirty="0">
                <a:solidFill>
                  <a:prstClr val="black"/>
                </a:solidFill>
                <a:latin typeface="Century Gothic" panose="020B0502020202020204" pitchFamily="34" charset="0"/>
              </a:rPr>
              <a:t>VENDREDI 25 JANVIER À 18H00</a:t>
            </a:r>
          </a:p>
          <a:p>
            <a:endParaRPr lang="fr-FR" sz="400" spc="50" dirty="0">
              <a:solidFill>
                <a:prstClr val="black"/>
              </a:solidFill>
              <a:latin typeface="Century Gothic" panose="020B0502020202020204" pitchFamily="34" charset="0"/>
            </a:endParaRPr>
          </a:p>
          <a:p>
            <a:pPr algn="just"/>
            <a:r>
              <a:rPr lang="fr-FR" sz="900" dirty="0" smtClean="0">
                <a:solidFill>
                  <a:prstClr val="black"/>
                </a:solidFill>
                <a:latin typeface="Century Gothic" panose="020B0502020202020204" pitchFamily="34" charset="0"/>
              </a:rPr>
              <a:t>La Fnac Saint-Lazare a le plaisir de recevoir Bertrand Belin pour un mini concert à l’occasion de la sortie de son sixième album </a:t>
            </a:r>
            <a:r>
              <a:rPr lang="fr-FR" sz="900" i="1" dirty="0" smtClean="0">
                <a:solidFill>
                  <a:prstClr val="black"/>
                </a:solidFill>
                <a:latin typeface="Century Gothic" panose="020B0502020202020204" pitchFamily="34" charset="0"/>
              </a:rPr>
              <a:t>Persona</a:t>
            </a:r>
            <a:r>
              <a:rPr lang="fr-FR" sz="900" dirty="0" smtClean="0">
                <a:solidFill>
                  <a:prstClr val="black"/>
                </a:solidFill>
                <a:latin typeface="Century Gothic" panose="020B0502020202020204" pitchFamily="34" charset="0"/>
              </a:rPr>
              <a:t>.</a:t>
            </a:r>
          </a:p>
          <a:p>
            <a:pPr algn="just"/>
            <a:endParaRPr lang="fr-FR" sz="400" dirty="0">
              <a:solidFill>
                <a:prstClr val="black"/>
              </a:solidFill>
              <a:latin typeface="Century Gothic" panose="020B0502020202020204" pitchFamily="34" charset="0"/>
            </a:endParaRPr>
          </a:p>
          <a:p>
            <a:pPr algn="just"/>
            <a:r>
              <a:rPr lang="fr-FR" sz="900" i="1" dirty="0" smtClean="0">
                <a:solidFill>
                  <a:prstClr val="black"/>
                </a:solidFill>
                <a:latin typeface="Century Gothic" panose="020B0502020202020204" pitchFamily="34" charset="0"/>
              </a:rPr>
              <a:t>Tout </a:t>
            </a:r>
            <a:r>
              <a:rPr lang="fr-FR" sz="900" i="1" dirty="0">
                <a:solidFill>
                  <a:prstClr val="black"/>
                </a:solidFill>
                <a:latin typeface="Century Gothic" panose="020B0502020202020204" pitchFamily="34" charset="0"/>
              </a:rPr>
              <a:t>Belin est là, dans cette tension entre dire et taire, dans cette danse entre se colleter le réel et le torpiller par la poésie, dans cette transe entre les faits et le fou, le dur et le doux, l’épure et l’épique, le sanglot et le swing. </a:t>
            </a:r>
          </a:p>
        </p:txBody>
      </p:sp>
      <p:pic>
        <p:nvPicPr>
          <p:cNvPr id="71" name="Picture 2" descr="Rencontrez Bertrand Beli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37" r="7149"/>
          <a:stretch/>
        </p:blipFill>
        <p:spPr bwMode="auto">
          <a:xfrm>
            <a:off x="234383" y="629575"/>
            <a:ext cx="1212510" cy="14064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tatic.fnac-static.com/multimedia/Images/FR/NR/0c/96/a0/10524172/1507-1/tsp20181204154306/Jiazoku.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9268"/>
          <a:stretch/>
        </p:blipFill>
        <p:spPr bwMode="auto">
          <a:xfrm>
            <a:off x="255368" y="7149690"/>
            <a:ext cx="1175577" cy="12181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tatic.fnac-static.com/multimedia/Images/FR/NR/67/f1/a0/10547559/1507-1/tsp20181228164152/Cupidon-a-des-ailes-en-carto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839" r="8112" b="24457"/>
          <a:stretch/>
        </p:blipFill>
        <p:spPr bwMode="auto">
          <a:xfrm>
            <a:off x="266742" y="4190693"/>
            <a:ext cx="1175576" cy="1305233"/>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a:extLst>
              <a:ext uri="{FF2B5EF4-FFF2-40B4-BE49-F238E27FC236}">
                <a16:creationId xmlns="" xmlns:a16="http://schemas.microsoft.com/office/drawing/2014/main" id="{A5E8B156-E921-44E1-8290-D0A739F3203F}"/>
              </a:ext>
            </a:extLst>
          </p:cNvPr>
          <p:cNvSpPr txBox="1"/>
          <p:nvPr/>
        </p:nvSpPr>
        <p:spPr>
          <a:xfrm>
            <a:off x="1587886" y="5659095"/>
            <a:ext cx="5791315" cy="1292662"/>
          </a:xfrm>
          <a:prstGeom prst="rect">
            <a:avLst/>
          </a:prstGeom>
          <a:noFill/>
        </p:spPr>
        <p:txBody>
          <a:bodyPr wrap="square">
            <a:spAutoFit/>
          </a:bodyPr>
          <a:lstStyle/>
          <a:p>
            <a:r>
              <a:rPr lang="fr-FR" sz="1400" b="1" dirty="0">
                <a:solidFill>
                  <a:srgbClr val="FFC000"/>
                </a:solidFill>
                <a:latin typeface="Century Gothic" panose="020B0502020202020204" pitchFamily="34" charset="0"/>
                <a:cs typeface="Arial" panose="020B0604020202020204" pitchFamily="34" charset="0"/>
              </a:rPr>
              <a:t>STÉPHANE </a:t>
            </a:r>
            <a:r>
              <a:rPr lang="fr-FR" sz="1400" b="1" dirty="0" smtClean="0">
                <a:solidFill>
                  <a:srgbClr val="FFC000"/>
                </a:solidFill>
                <a:latin typeface="Century Gothic" panose="020B0502020202020204" pitchFamily="34" charset="0"/>
                <a:cs typeface="Arial" panose="020B0604020202020204" pitchFamily="34" charset="0"/>
              </a:rPr>
              <a:t>PLAZA</a:t>
            </a:r>
          </a:p>
          <a:p>
            <a:r>
              <a:rPr lang="fr-FR" sz="1000" spc="50" dirty="0" smtClean="0">
                <a:solidFill>
                  <a:prstClr val="black"/>
                </a:solidFill>
                <a:latin typeface="Century Gothic" panose="020B0502020202020204" pitchFamily="34" charset="0"/>
              </a:rPr>
              <a:t>DÉDICACE - </a:t>
            </a:r>
            <a:r>
              <a:rPr lang="fr-FR" sz="1000" spc="50" dirty="0">
                <a:solidFill>
                  <a:prstClr val="black"/>
                </a:solidFill>
                <a:latin typeface="Century Gothic" panose="020B0502020202020204" pitchFamily="34" charset="0"/>
              </a:rPr>
              <a:t>FNAC </a:t>
            </a:r>
            <a:r>
              <a:rPr lang="fr-FR" sz="1000" spc="50" dirty="0" smtClean="0">
                <a:solidFill>
                  <a:prstClr val="black"/>
                </a:solidFill>
                <a:latin typeface="Century Gothic" panose="020B0502020202020204" pitchFamily="34" charset="0"/>
              </a:rPr>
              <a:t>BERCY VILLAGE</a:t>
            </a:r>
          </a:p>
          <a:p>
            <a:pPr algn="just">
              <a:defRPr/>
            </a:pPr>
            <a:r>
              <a:rPr lang="fr-FR" sz="1000" dirty="0" smtClean="0">
                <a:solidFill>
                  <a:prstClr val="black"/>
                </a:solidFill>
                <a:latin typeface="Century Gothic" panose="020B0502020202020204" pitchFamily="34" charset="0"/>
              </a:rPr>
              <a:t>SAMEDI 19 JANVIER À 15H00</a:t>
            </a:r>
          </a:p>
          <a:p>
            <a:pPr algn="just">
              <a:defRPr/>
            </a:pPr>
            <a:endParaRPr lang="fr-FR" sz="400" dirty="0" smtClean="0">
              <a:solidFill>
                <a:prstClr val="black"/>
              </a:solidFill>
              <a:latin typeface="Century Gothic" panose="020B0502020202020204" pitchFamily="34" charset="0"/>
            </a:endParaRPr>
          </a:p>
          <a:p>
            <a:pPr algn="just"/>
            <a:r>
              <a:rPr lang="fr-FR" sz="900" dirty="0" smtClean="0">
                <a:solidFill>
                  <a:prstClr val="black"/>
                </a:solidFill>
                <a:latin typeface="Century Gothic" panose="020B0502020202020204" pitchFamily="34" charset="0"/>
              </a:rPr>
              <a:t>Stéphane Plaza, célèbre animateur, sera présent à Fnac </a:t>
            </a:r>
            <a:r>
              <a:rPr lang="fr-FR" sz="900" dirty="0">
                <a:solidFill>
                  <a:prstClr val="black"/>
                </a:solidFill>
                <a:latin typeface="Century Gothic" panose="020B0502020202020204" pitchFamily="34" charset="0"/>
              </a:rPr>
              <a:t>Bercy </a:t>
            </a:r>
            <a:r>
              <a:rPr lang="fr-FR" sz="900" dirty="0" smtClean="0">
                <a:solidFill>
                  <a:prstClr val="black"/>
                </a:solidFill>
                <a:latin typeface="Century Gothic" panose="020B0502020202020204" pitchFamily="34" charset="0"/>
              </a:rPr>
              <a:t>Village pour une séance de dédicaces de ces </a:t>
            </a:r>
            <a:r>
              <a:rPr lang="fr-FR" sz="900" dirty="0">
                <a:solidFill>
                  <a:prstClr val="black"/>
                </a:solidFill>
                <a:latin typeface="Century Gothic" panose="020B0502020202020204" pitchFamily="34" charset="0"/>
              </a:rPr>
              <a:t>BD </a:t>
            </a:r>
            <a:r>
              <a:rPr lang="fr-FR" sz="900" i="1" dirty="0" smtClean="0">
                <a:solidFill>
                  <a:prstClr val="black"/>
                </a:solidFill>
                <a:latin typeface="Century Gothic" panose="020B0502020202020204" pitchFamily="34" charset="0"/>
              </a:rPr>
              <a:t>Stéphane Plaza, suivez-moi, c’est </a:t>
            </a:r>
            <a:r>
              <a:rPr lang="fr-FR" sz="900" i="1" dirty="0">
                <a:solidFill>
                  <a:prstClr val="black"/>
                </a:solidFill>
                <a:latin typeface="Century Gothic" panose="020B0502020202020204" pitchFamily="34" charset="0"/>
              </a:rPr>
              <a:t>par </a:t>
            </a:r>
            <a:r>
              <a:rPr lang="fr-FR" sz="900" i="1" dirty="0" smtClean="0">
                <a:solidFill>
                  <a:prstClr val="black"/>
                </a:solidFill>
                <a:latin typeface="Century Gothic" panose="020B0502020202020204" pitchFamily="34" charset="0"/>
              </a:rPr>
              <a:t>là </a:t>
            </a:r>
            <a:r>
              <a:rPr lang="fr-FR" sz="900" dirty="0" smtClean="0">
                <a:solidFill>
                  <a:prstClr val="black"/>
                </a:solidFill>
                <a:latin typeface="Century Gothic" panose="020B0502020202020204" pitchFamily="34" charset="0"/>
              </a:rPr>
              <a:t>et </a:t>
            </a:r>
            <a:r>
              <a:rPr lang="fr-FR" sz="900" i="1" dirty="0" smtClean="0">
                <a:solidFill>
                  <a:prstClr val="black"/>
                </a:solidFill>
                <a:latin typeface="Century Gothic" panose="020B0502020202020204" pitchFamily="34" charset="0"/>
              </a:rPr>
              <a:t>L’amour </a:t>
            </a:r>
            <a:r>
              <a:rPr lang="fr-FR" sz="900" i="1" dirty="0">
                <a:solidFill>
                  <a:prstClr val="black"/>
                </a:solidFill>
                <a:latin typeface="Century Gothic" panose="020B0502020202020204" pitchFamily="34" charset="0"/>
              </a:rPr>
              <a:t>est dans le </a:t>
            </a:r>
            <a:r>
              <a:rPr lang="fr-FR" sz="900" i="1" dirty="0" smtClean="0">
                <a:solidFill>
                  <a:prstClr val="black"/>
                </a:solidFill>
                <a:latin typeface="Century Gothic" panose="020B0502020202020204" pitchFamily="34" charset="0"/>
              </a:rPr>
              <a:t>prêt</a:t>
            </a:r>
            <a:r>
              <a:rPr lang="fr-FR" sz="900" dirty="0" smtClean="0">
                <a:solidFill>
                  <a:prstClr val="black"/>
                </a:solidFill>
                <a:latin typeface="Century Gothic" panose="020B0502020202020204" pitchFamily="34" charset="0"/>
              </a:rPr>
              <a:t>.</a:t>
            </a:r>
          </a:p>
          <a:p>
            <a:pPr algn="just"/>
            <a:endParaRPr lang="fr-FR" sz="400" dirty="0">
              <a:solidFill>
                <a:prstClr val="black"/>
              </a:solidFill>
              <a:latin typeface="Century Gothic" panose="020B0502020202020204" pitchFamily="34" charset="0"/>
            </a:endParaRPr>
          </a:p>
          <a:p>
            <a:pPr algn="just"/>
            <a:r>
              <a:rPr lang="fr-FR" sz="900" dirty="0" smtClean="0">
                <a:solidFill>
                  <a:prstClr val="black"/>
                </a:solidFill>
                <a:latin typeface="Century Gothic" panose="020B0502020202020204" pitchFamily="34" charset="0"/>
              </a:rPr>
              <a:t>Ces bandes dessinés présentent les nouvelles </a:t>
            </a:r>
            <a:r>
              <a:rPr lang="fr-FR" sz="900" dirty="0">
                <a:solidFill>
                  <a:prstClr val="black"/>
                </a:solidFill>
                <a:latin typeface="Century Gothic" panose="020B0502020202020204" pitchFamily="34" charset="0"/>
              </a:rPr>
              <a:t>aventures du plus professionnel, du plus sympathique et du plus </a:t>
            </a:r>
            <a:r>
              <a:rPr lang="fr-FR" sz="900" dirty="0" smtClean="0">
                <a:solidFill>
                  <a:prstClr val="black"/>
                </a:solidFill>
                <a:latin typeface="Century Gothic" panose="020B0502020202020204" pitchFamily="34" charset="0"/>
              </a:rPr>
              <a:t>gaffeur des </a:t>
            </a:r>
            <a:r>
              <a:rPr lang="fr-FR" sz="900" dirty="0">
                <a:solidFill>
                  <a:prstClr val="black"/>
                </a:solidFill>
                <a:latin typeface="Century Gothic" panose="020B0502020202020204" pitchFamily="34" charset="0"/>
              </a:rPr>
              <a:t>agents </a:t>
            </a:r>
            <a:r>
              <a:rPr lang="fr-FR" sz="900" dirty="0" smtClean="0">
                <a:solidFill>
                  <a:prstClr val="black"/>
                </a:solidFill>
                <a:latin typeface="Century Gothic" panose="020B0502020202020204" pitchFamily="34" charset="0"/>
              </a:rPr>
              <a:t>immobiliers.</a:t>
            </a:r>
            <a:endParaRPr lang="fr-FR" sz="400" dirty="0" smtClean="0">
              <a:solidFill>
                <a:prstClr val="black"/>
              </a:solidFill>
              <a:latin typeface="Century Gothic" panose="020B0502020202020204" pitchFamily="34" charset="0"/>
            </a:endParaRPr>
          </a:p>
        </p:txBody>
      </p:sp>
      <p:pic>
        <p:nvPicPr>
          <p:cNvPr id="1032" name="Picture 8" descr="Rencontrez Stéphane Plaza"/>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404" t="3607" r="18971" b="9249"/>
          <a:stretch/>
        </p:blipFill>
        <p:spPr bwMode="auto">
          <a:xfrm>
            <a:off x="277978" y="5750092"/>
            <a:ext cx="1175575" cy="11454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static.fnac-static.com/multimedia/Images/FR/NR/1f/32/9d/10301983/1507-1/tsp20181005084924/L-ogre-des-Ardennes.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173" t="-1476" r="-1173" b="24612"/>
          <a:stretch/>
        </p:blipFill>
        <p:spPr bwMode="auto">
          <a:xfrm>
            <a:off x="255890" y="8592929"/>
            <a:ext cx="1197663" cy="1346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452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ABF710C4-49CC-45F1-9B5A-91E2C5D5EC58}"/>
              </a:ext>
            </a:extLst>
          </p:cNvPr>
          <p:cNvSpPr/>
          <p:nvPr/>
        </p:nvSpPr>
        <p:spPr>
          <a:xfrm>
            <a:off x="0" y="8690518"/>
            <a:ext cx="7559675" cy="230832"/>
          </a:xfrm>
          <a:prstGeom prst="rect">
            <a:avLst/>
          </a:prstGeom>
        </p:spPr>
        <p:txBody>
          <a:bodyPr wrap="square">
            <a:spAutoFit/>
          </a:bodyPr>
          <a:lstStyle/>
          <a:p>
            <a:pPr algn="ctr"/>
            <a:r>
              <a:rPr lang="fr-FR" sz="900" b="1" dirty="0" smtClean="0">
                <a:latin typeface="Century Gothic" panose="020B0502020202020204" pitchFamily="34" charset="0"/>
              </a:rPr>
              <a:t>ÉVÉNEMENTS GRATUITS </a:t>
            </a:r>
            <a:r>
              <a:rPr lang="fr-FR" sz="900" b="1" dirty="0">
                <a:latin typeface="Century Gothic" panose="020B0502020202020204" pitchFamily="34" charset="0"/>
              </a:rPr>
              <a:t>ET </a:t>
            </a:r>
            <a:r>
              <a:rPr lang="fr-FR" sz="900" b="1" dirty="0" smtClean="0">
                <a:latin typeface="Century Gothic" panose="020B0502020202020204" pitchFamily="34" charset="0"/>
              </a:rPr>
              <a:t>OUVERTS </a:t>
            </a:r>
            <a:r>
              <a:rPr lang="fr-FR" sz="900" b="1" dirty="0">
                <a:latin typeface="Century Gothic" panose="020B0502020202020204" pitchFamily="34" charset="0"/>
              </a:rPr>
              <a:t>AU PUBLIC DANS LA LIMITE DES PLACES </a:t>
            </a:r>
            <a:r>
              <a:rPr lang="fr-FR" sz="900" b="1" dirty="0" smtClean="0">
                <a:latin typeface="Century Gothic" panose="020B0502020202020204" pitchFamily="34" charset="0"/>
              </a:rPr>
              <a:t>DISPONIBLES.</a:t>
            </a:r>
            <a:endParaRPr lang="fr-FR" sz="900" b="1" dirty="0">
              <a:latin typeface="Century Gothic" panose="020B0502020202020204" pitchFamily="34" charset="0"/>
            </a:endParaRPr>
          </a:p>
        </p:txBody>
      </p:sp>
      <p:pic>
        <p:nvPicPr>
          <p:cNvPr id="23" name="Image 22">
            <a:extLst>
              <a:ext uri="{FF2B5EF4-FFF2-40B4-BE49-F238E27FC236}">
                <a16:creationId xmlns:a16="http://schemas.microsoft.com/office/drawing/2014/main" xmlns="" id="{6D0BBCF3-2B39-466A-A211-2AD5FC9C2A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9502" y="9490658"/>
            <a:ext cx="1494543" cy="429354"/>
          </a:xfrm>
          <a:prstGeom prst="rect">
            <a:avLst/>
          </a:prstGeom>
        </p:spPr>
      </p:pic>
      <p:sp>
        <p:nvSpPr>
          <p:cNvPr id="24" name="ZoneTexte 23">
            <a:extLst>
              <a:ext uri="{FF2B5EF4-FFF2-40B4-BE49-F238E27FC236}">
                <a16:creationId xmlns="" xmlns:a16="http://schemas.microsoft.com/office/drawing/2014/main" id="{4573EBB9-CE1F-4F8D-866C-D58DDE553456}"/>
              </a:ext>
            </a:extLst>
          </p:cNvPr>
          <p:cNvSpPr txBox="1">
            <a:spLocks noChangeArrowheads="1"/>
          </p:cNvSpPr>
          <p:nvPr/>
        </p:nvSpPr>
        <p:spPr bwMode="auto">
          <a:xfrm>
            <a:off x="289473" y="9372080"/>
            <a:ext cx="4758873" cy="769441"/>
          </a:xfrm>
          <a:prstGeom prst="rect">
            <a:avLst/>
          </a:prstGeom>
          <a:noFill/>
        </p:spPr>
        <p:txBody>
          <a:bodyPr wrap="square" lIns="0" tIns="0" rIns="0" bIns="0" anchor="ctr" anchorCtr="0">
            <a:spAutoFit/>
          </a:bodyPr>
          <a:lstStyle/>
          <a:p>
            <a:r>
              <a:rPr lang="fr-FR" sz="1000" b="1" dirty="0" smtClean="0">
                <a:latin typeface="Century Gothic" panose="020B0502020202020204" pitchFamily="34" charset="0"/>
                <a:ea typeface="Times New Roman" panose="02020603050405020304" pitchFamily="18" charset="0"/>
                <a:cs typeface="HelveticaNeueLT Std"/>
              </a:rPr>
              <a:t>CONTACTS </a:t>
            </a:r>
            <a:r>
              <a:rPr lang="fr-FR" sz="1000" b="1" dirty="0">
                <a:latin typeface="Century Gothic" panose="020B0502020202020204" pitchFamily="34" charset="0"/>
                <a:ea typeface="Times New Roman" panose="02020603050405020304" pitchFamily="18" charset="0"/>
                <a:cs typeface="HelveticaNeueLT Std"/>
              </a:rPr>
              <a:t>PRESSE :</a:t>
            </a:r>
          </a:p>
          <a:p>
            <a:endParaRPr lang="fr-FR" sz="400" b="1" dirty="0" smtClean="0">
              <a:latin typeface="Century Gothic" panose="020B0502020202020204" pitchFamily="34" charset="0"/>
              <a:ea typeface="Times New Roman" panose="02020603050405020304" pitchFamily="18" charset="0"/>
            </a:endParaRPr>
          </a:p>
          <a:p>
            <a:r>
              <a:rPr lang="fr-FR" sz="900" dirty="0" smtClean="0">
                <a:latin typeface="Century Gothic" panose="020B0502020202020204" pitchFamily="34" charset="0"/>
                <a:ea typeface="Times New Roman" panose="02020603050405020304" pitchFamily="18" charset="0"/>
                <a:cs typeface="HelveticaNeueLT Std"/>
              </a:rPr>
              <a:t>ANAÏS HERVÉ </a:t>
            </a:r>
            <a:r>
              <a:rPr lang="fr-FR" sz="900" dirty="0">
                <a:latin typeface="Century Gothic" panose="020B0502020202020204" pitchFamily="34" charset="0"/>
                <a:ea typeface="Times New Roman" panose="02020603050405020304" pitchFamily="18" charset="0"/>
                <a:cs typeface="HelveticaNeueLT Std"/>
              </a:rPr>
              <a:t>// 01 55 21 58 69 // </a:t>
            </a:r>
            <a:r>
              <a:rPr lang="fr-FR" sz="900" b="1" dirty="0">
                <a:solidFill>
                  <a:srgbClr val="FFC000"/>
                </a:solidFill>
                <a:latin typeface="Century Gothic" panose="020B0502020202020204" pitchFamily="34" charset="0"/>
                <a:ea typeface="Times New Roman" panose="02020603050405020304" pitchFamily="18" charset="0"/>
                <a:cs typeface="HelveticaNeueLT Std"/>
              </a:rPr>
              <a:t>ANAIS.HERVE@FNACDARTY.COM</a:t>
            </a:r>
            <a:endParaRPr lang="fr-FR" sz="900" b="1" dirty="0" smtClean="0">
              <a:latin typeface="Century Gothic" panose="020B0502020202020204" pitchFamily="34" charset="0"/>
              <a:ea typeface="Times New Roman" panose="02020603050405020304" pitchFamily="18" charset="0"/>
              <a:cs typeface="HelveticaNeueLT Std"/>
            </a:endParaRPr>
          </a:p>
          <a:p>
            <a:r>
              <a:rPr lang="fr-FR" sz="900" dirty="0" smtClean="0">
                <a:latin typeface="Century Gothic" panose="020B0502020202020204" pitchFamily="34" charset="0"/>
                <a:ea typeface="Times New Roman" panose="02020603050405020304" pitchFamily="18" charset="0"/>
                <a:cs typeface="HelveticaNeueLT Std"/>
              </a:rPr>
              <a:t>JULIE </a:t>
            </a:r>
            <a:r>
              <a:rPr lang="fr-FR" sz="900" dirty="0">
                <a:latin typeface="Century Gothic" panose="020B0502020202020204" pitchFamily="34" charset="0"/>
                <a:ea typeface="Times New Roman" panose="02020603050405020304" pitchFamily="18" charset="0"/>
                <a:cs typeface="HelveticaNeueLT Std"/>
              </a:rPr>
              <a:t>LE DANTEC // 01 55 21 28 47 </a:t>
            </a:r>
            <a:r>
              <a:rPr lang="fr-FR" sz="900" b="1" dirty="0">
                <a:latin typeface="Century Gothic" panose="020B0502020202020204" pitchFamily="34" charset="0"/>
                <a:ea typeface="Times New Roman" panose="02020603050405020304" pitchFamily="18" charset="0"/>
                <a:cs typeface="HelveticaNeueLT Std"/>
              </a:rPr>
              <a:t>// </a:t>
            </a:r>
            <a:r>
              <a:rPr lang="fr-FR" sz="900" b="1" dirty="0">
                <a:solidFill>
                  <a:srgbClr val="FFC000"/>
                </a:solidFill>
                <a:latin typeface="Century Gothic" panose="020B0502020202020204" pitchFamily="34" charset="0"/>
                <a:ea typeface="Times New Roman" panose="02020603050405020304" pitchFamily="18" charset="0"/>
                <a:cs typeface="HelveticaNeueLT Std"/>
              </a:rPr>
              <a:t>JULIE.LE-DANTEC@FNACDARTY.COM</a:t>
            </a:r>
          </a:p>
          <a:p>
            <a:endParaRPr lang="fr-FR" sz="900" b="1" dirty="0" smtClean="0">
              <a:solidFill>
                <a:srgbClr val="FFC000"/>
              </a:solidFill>
              <a:latin typeface="Century Gothic" panose="020B0502020202020204" pitchFamily="34" charset="0"/>
              <a:ea typeface="Times New Roman" panose="02020603050405020304" pitchFamily="18" charset="0"/>
              <a:cs typeface="HelveticaNeueLT Std"/>
            </a:endParaRPr>
          </a:p>
          <a:p>
            <a:r>
              <a:rPr lang="fr-FR" sz="900" b="1" dirty="0">
                <a:solidFill>
                  <a:srgbClr val="FFC000"/>
                </a:solidFill>
                <a:latin typeface="Gilroy-Regular" panose="00000500000000000000" pitchFamily="2" charset="0"/>
                <a:ea typeface="Times New Roman" panose="02020603050405020304" pitchFamily="18" charset="0"/>
                <a:cs typeface="HelveticaNeueLT Std Lt"/>
              </a:rPr>
              <a:t> </a:t>
            </a:r>
            <a:endParaRPr lang="fr-FR" sz="900" b="1" dirty="0">
              <a:solidFill>
                <a:srgbClr val="FFC000"/>
              </a:solidFill>
              <a:latin typeface="Gilroy-Regular" panose="00000500000000000000" pitchFamily="2" charset="0"/>
              <a:ea typeface="Times New Roman" panose="02020603050405020304" pitchFamily="18" charset="0"/>
              <a:cs typeface="Times New Roman" panose="02020603050405020304" pitchFamily="18" charset="0"/>
            </a:endParaRPr>
          </a:p>
        </p:txBody>
      </p:sp>
      <p:sp>
        <p:nvSpPr>
          <p:cNvPr id="28" name="Zone de texte 10">
            <a:extLst>
              <a:ext uri="{FF2B5EF4-FFF2-40B4-BE49-F238E27FC236}">
                <a16:creationId xmlns="" xmlns:a16="http://schemas.microsoft.com/office/drawing/2014/main" id="{B8D7BD3B-3342-4F67-B269-F6C0B3EB5B1E}"/>
              </a:ext>
            </a:extLst>
          </p:cNvPr>
          <p:cNvSpPr txBox="1"/>
          <p:nvPr/>
        </p:nvSpPr>
        <p:spPr>
          <a:xfrm>
            <a:off x="179437" y="10020851"/>
            <a:ext cx="7119154" cy="725655"/>
          </a:xfrm>
          <a:prstGeom prst="rect">
            <a:avLst/>
          </a:prstGeom>
          <a:noFill/>
          <a:ln>
            <a:noFill/>
          </a:ln>
          <a:effectLst/>
          <a:extLst>
            <a:ext uri="{FAA26D3D-D897-4be2-8F04-BA451C77F1D7}">
              <ma14:placeholder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fr-FR" sz="7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À propos de Fnac Darty </a:t>
            </a:r>
            <a:r>
              <a:rPr lang="fr-FR" sz="700" dirty="0">
                <a:latin typeface="Century Gothic" panose="020B0502020202020204" pitchFamily="34" charset="0"/>
                <a:ea typeface="Calibri" panose="020F0502020204030204" pitchFamily="34" charset="0"/>
                <a:cs typeface="Times New Roman" panose="02020603050405020304" pitchFamily="18" charset="0"/>
              </a:rPr>
              <a:t>- </a:t>
            </a:r>
            <a:r>
              <a:rPr lang="fr-FR" sz="700" dirty="0">
                <a:latin typeface="Century Gothic" panose="020B0502020202020204" pitchFamily="34" charset="0"/>
              </a:rPr>
              <a:t> </a:t>
            </a:r>
            <a:r>
              <a:rPr lang="fr-FR" sz="700" dirty="0" smtClean="0">
                <a:latin typeface="Century Gothic" panose="020B0502020202020204" pitchFamily="34" charset="0"/>
              </a:rPr>
              <a:t>Présent </a:t>
            </a:r>
            <a:r>
              <a:rPr lang="fr-FR" sz="700" dirty="0">
                <a:latin typeface="Century Gothic" panose="020B0502020202020204" pitchFamily="34" charset="0"/>
              </a:rPr>
              <a:t>dans onze pays, Fnac Darty est un leader européen de la distribution de biens culturels, de loisirs, de produits techniques et d’électroménager. Le groupe, qui compte 26 000 collaborateurs, dispose à fin juin 2018 d’un réseau multi-format de 748 magasins, dont 526 en France et se positionne comme le 2e acteur e-commerce en termes d’audience en France (près de 20 millions de visiteurs uniques cumulés par mois) avec ses deux sites marchands, fnac.com et darty.com. Acteur omni-canal de référence, Fnac Darty a réalisé en 2017 un chiffre d’affaires pro forma de 7.4Mds€.</a:t>
            </a:r>
            <a:endParaRPr lang="fr-FR" sz="700" dirty="0">
              <a:effectLst/>
              <a:latin typeface="Century Gothic" panose="020B0502020202020204" pitchFamily="34" charset="0"/>
            </a:endParaRPr>
          </a:p>
        </p:txBody>
      </p:sp>
      <p:sp>
        <p:nvSpPr>
          <p:cNvPr id="10" name="ZoneTexte 9">
            <a:extLst>
              <a:ext uri="{FF2B5EF4-FFF2-40B4-BE49-F238E27FC236}">
                <a16:creationId xmlns="" xmlns:a16="http://schemas.microsoft.com/office/drawing/2014/main" id="{A5E8B156-E921-44E1-8290-D0A739F3203F}"/>
              </a:ext>
            </a:extLst>
          </p:cNvPr>
          <p:cNvSpPr txBox="1"/>
          <p:nvPr/>
        </p:nvSpPr>
        <p:spPr>
          <a:xfrm>
            <a:off x="1570464" y="1996784"/>
            <a:ext cx="5728128" cy="1431161"/>
          </a:xfrm>
          <a:prstGeom prst="rect">
            <a:avLst/>
          </a:prstGeom>
          <a:noFill/>
        </p:spPr>
        <p:txBody>
          <a:bodyPr wrap="square">
            <a:spAutoFit/>
          </a:bodyPr>
          <a:lstStyle/>
          <a:p>
            <a:pPr lvl="0" algn="just">
              <a:defRPr/>
            </a:pPr>
            <a:r>
              <a:rPr lang="fr-FR" sz="1400" b="1" dirty="0">
                <a:solidFill>
                  <a:srgbClr val="FFC000"/>
                </a:solidFill>
                <a:latin typeface="Century Gothic" panose="020B0502020202020204" pitchFamily="34" charset="0"/>
                <a:cs typeface="Arial" panose="020B0604020202020204" pitchFamily="34" charset="0"/>
              </a:rPr>
              <a:t>GÉRARD JUGNOT</a:t>
            </a:r>
          </a:p>
          <a:p>
            <a:pPr algn="just">
              <a:defRPr/>
            </a:pPr>
            <a:r>
              <a:rPr lang="fr-FR" sz="1000" spc="50" dirty="0">
                <a:solidFill>
                  <a:prstClr val="black"/>
                </a:solidFill>
                <a:latin typeface="Century Gothic" panose="020B0502020202020204" pitchFamily="34" charset="0"/>
              </a:rPr>
              <a:t>RENCONTRE – DÉDICACE FNAC </a:t>
            </a:r>
            <a:r>
              <a:rPr lang="fr-FR" sz="1000" spc="50" dirty="0" smtClean="0">
                <a:solidFill>
                  <a:prstClr val="black"/>
                </a:solidFill>
                <a:latin typeface="Century Gothic" panose="020B0502020202020204" pitchFamily="34" charset="0"/>
              </a:rPr>
              <a:t>BERCY VILLAGE</a:t>
            </a:r>
          </a:p>
          <a:p>
            <a:pPr algn="just">
              <a:defRPr/>
            </a:pPr>
            <a:r>
              <a:rPr lang="fr-FR" sz="1000" dirty="0" smtClean="0">
                <a:solidFill>
                  <a:prstClr val="black"/>
                </a:solidFill>
                <a:latin typeface="Century Gothic" panose="020B0502020202020204" pitchFamily="34" charset="0"/>
              </a:rPr>
              <a:t>MERCREDI 30 JANVIER À 18H00</a:t>
            </a:r>
          </a:p>
          <a:p>
            <a:pPr algn="just">
              <a:defRPr/>
            </a:pPr>
            <a:endParaRPr lang="fr-FR" sz="400" dirty="0">
              <a:solidFill>
                <a:prstClr val="black"/>
              </a:solidFill>
              <a:latin typeface="Century Gothic" panose="020B0502020202020204" pitchFamily="34" charset="0"/>
            </a:endParaRPr>
          </a:p>
          <a:p>
            <a:pPr algn="just">
              <a:defRPr/>
            </a:pPr>
            <a:r>
              <a:rPr lang="fr-FR" sz="900" dirty="0" smtClean="0">
                <a:solidFill>
                  <a:prstClr val="black"/>
                </a:solidFill>
                <a:latin typeface="Century Gothic" panose="020B0502020202020204" pitchFamily="34" charset="0"/>
              </a:rPr>
              <a:t>La Fnac Bercy Village reçoit Gérard Jugnot lors d’une rencontre exceptionnelle suivie d’une séance de dédicaces de son livre </a:t>
            </a:r>
            <a:r>
              <a:rPr lang="fr-FR" sz="900" i="1" dirty="0" smtClean="0">
                <a:solidFill>
                  <a:prstClr val="black"/>
                </a:solidFill>
                <a:latin typeface="Century Gothic" panose="020B0502020202020204" pitchFamily="34" charset="0"/>
              </a:rPr>
              <a:t>Le dictionnaire de ma vie</a:t>
            </a:r>
            <a:r>
              <a:rPr lang="fr-FR" sz="900" dirty="0" smtClean="0">
                <a:solidFill>
                  <a:prstClr val="black"/>
                </a:solidFill>
                <a:latin typeface="Century Gothic" panose="020B0502020202020204" pitchFamily="34" charset="0"/>
              </a:rPr>
              <a:t>.</a:t>
            </a:r>
          </a:p>
          <a:p>
            <a:pPr algn="just">
              <a:defRPr/>
            </a:pPr>
            <a:endParaRPr lang="fr-FR" sz="400" dirty="0">
              <a:solidFill>
                <a:prstClr val="black"/>
              </a:solidFill>
              <a:latin typeface="Century Gothic" panose="020B0502020202020204" pitchFamily="34" charset="0"/>
            </a:endParaRPr>
          </a:p>
          <a:p>
            <a:pPr algn="just">
              <a:defRPr/>
            </a:pPr>
            <a:r>
              <a:rPr lang="fr-FR" sz="900" dirty="0">
                <a:solidFill>
                  <a:prstClr val="black"/>
                </a:solidFill>
                <a:latin typeface="Century Gothic" panose="020B0502020202020204" pitchFamily="34" charset="0"/>
              </a:rPr>
              <a:t>L</a:t>
            </a:r>
            <a:r>
              <a:rPr lang="fr-FR" sz="900" dirty="0" smtClean="0">
                <a:solidFill>
                  <a:prstClr val="black"/>
                </a:solidFill>
                <a:latin typeface="Century Gothic" panose="020B0502020202020204" pitchFamily="34" charset="0"/>
              </a:rPr>
              <a:t>’acteur</a:t>
            </a:r>
            <a:r>
              <a:rPr lang="fr-FR" sz="900" dirty="0">
                <a:solidFill>
                  <a:prstClr val="black"/>
                </a:solidFill>
                <a:latin typeface="Century Gothic" panose="020B0502020202020204" pitchFamily="34" charset="0"/>
              </a:rPr>
              <a:t>, réalisateur, </a:t>
            </a:r>
            <a:r>
              <a:rPr lang="fr-FR" sz="900" dirty="0" smtClean="0">
                <a:solidFill>
                  <a:prstClr val="black"/>
                </a:solidFill>
                <a:latin typeface="Century Gothic" panose="020B0502020202020204" pitchFamily="34" charset="0"/>
              </a:rPr>
              <a:t>scénariste et </a:t>
            </a:r>
            <a:r>
              <a:rPr lang="fr-FR" sz="900" dirty="0">
                <a:solidFill>
                  <a:prstClr val="black"/>
                </a:solidFill>
                <a:latin typeface="Century Gothic" panose="020B0502020202020204" pitchFamily="34" charset="0"/>
              </a:rPr>
              <a:t>producteur </a:t>
            </a:r>
            <a:r>
              <a:rPr lang="fr-FR" sz="900" dirty="0" smtClean="0">
                <a:solidFill>
                  <a:prstClr val="black"/>
                </a:solidFill>
                <a:latin typeface="Century Gothic" panose="020B0502020202020204" pitchFamily="34" charset="0"/>
              </a:rPr>
              <a:t>français confie des anecdotes et des souvenirs qui ont marqué sa carrière, des</a:t>
            </a:r>
            <a:r>
              <a:rPr lang="fr-FR" sz="900" i="1" dirty="0" smtClean="0">
                <a:solidFill>
                  <a:prstClr val="black"/>
                </a:solidFill>
                <a:latin typeface="Century Gothic" panose="020B0502020202020204" pitchFamily="34" charset="0"/>
              </a:rPr>
              <a:t> Bronzés </a:t>
            </a:r>
            <a:r>
              <a:rPr lang="fr-FR" sz="900" dirty="0" smtClean="0">
                <a:solidFill>
                  <a:prstClr val="black"/>
                </a:solidFill>
                <a:latin typeface="Century Gothic" panose="020B0502020202020204" pitchFamily="34" charset="0"/>
              </a:rPr>
              <a:t>aux </a:t>
            </a:r>
            <a:r>
              <a:rPr lang="fr-FR" sz="900" i="1" dirty="0" smtClean="0">
                <a:solidFill>
                  <a:prstClr val="black"/>
                </a:solidFill>
                <a:latin typeface="Century Gothic" panose="020B0502020202020204" pitchFamily="34" charset="0"/>
              </a:rPr>
              <a:t>Choristes</a:t>
            </a:r>
            <a:r>
              <a:rPr lang="fr-FR" sz="900" dirty="0" smtClean="0">
                <a:solidFill>
                  <a:prstClr val="black"/>
                </a:solidFill>
                <a:latin typeface="Century Gothic" panose="020B0502020202020204" pitchFamily="34" charset="0"/>
              </a:rPr>
              <a:t> et </a:t>
            </a:r>
            <a:r>
              <a:rPr lang="fr-FR" sz="900" dirty="0" smtClean="0">
                <a:latin typeface="Century Gothic" panose="020B0502020202020204" pitchFamily="34" charset="0"/>
              </a:rPr>
              <a:t>d’</a:t>
            </a:r>
            <a:r>
              <a:rPr lang="fr-FR" sz="900" i="1" dirty="0" smtClean="0">
                <a:latin typeface="Century Gothic" panose="020B0502020202020204" pitchFamily="34" charset="0"/>
              </a:rPr>
              <a:t>Une </a:t>
            </a:r>
            <a:r>
              <a:rPr lang="fr-FR" sz="900" i="1" dirty="0">
                <a:latin typeface="Century Gothic" panose="020B0502020202020204" pitchFamily="34" charset="0"/>
              </a:rPr>
              <a:t>é</a:t>
            </a:r>
            <a:r>
              <a:rPr lang="fr-FR" sz="900" i="1" dirty="0" smtClean="0">
                <a:latin typeface="Century Gothic" panose="020B0502020202020204" pitchFamily="34" charset="0"/>
              </a:rPr>
              <a:t>poque formidable </a:t>
            </a:r>
            <a:r>
              <a:rPr lang="fr-FR" sz="900" dirty="0" smtClean="0">
                <a:solidFill>
                  <a:prstClr val="black"/>
                </a:solidFill>
                <a:latin typeface="Century Gothic" panose="020B0502020202020204" pitchFamily="34" charset="0"/>
              </a:rPr>
              <a:t>à </a:t>
            </a:r>
            <a:r>
              <a:rPr lang="fr-FR" sz="900" i="1" dirty="0" smtClean="0">
                <a:solidFill>
                  <a:prstClr val="black"/>
                </a:solidFill>
                <a:latin typeface="Century Gothic" panose="020B0502020202020204" pitchFamily="34" charset="0"/>
              </a:rPr>
              <a:t>Monsieur Batignolles</a:t>
            </a:r>
            <a:r>
              <a:rPr lang="fr-FR" sz="900" dirty="0" smtClean="0">
                <a:solidFill>
                  <a:prstClr val="black"/>
                </a:solidFill>
                <a:latin typeface="Century Gothic" panose="020B0502020202020204" pitchFamily="34" charset="0"/>
              </a:rPr>
              <a:t>. </a:t>
            </a:r>
            <a:endParaRPr lang="fr-FR" sz="300" dirty="0">
              <a:solidFill>
                <a:prstClr val="black"/>
              </a:solidFill>
              <a:latin typeface="Gilroy-extrabold" panose="00000900000000000000" pitchFamily="50" charset="0"/>
            </a:endParaRPr>
          </a:p>
        </p:txBody>
      </p:sp>
      <p:sp>
        <p:nvSpPr>
          <p:cNvPr id="11" name="ZoneTexte 10">
            <a:extLst>
              <a:ext uri="{FF2B5EF4-FFF2-40B4-BE49-F238E27FC236}">
                <a16:creationId xmlns="" xmlns:a16="http://schemas.microsoft.com/office/drawing/2014/main" id="{A5E8B156-E921-44E1-8290-D0A739F3203F}"/>
              </a:ext>
            </a:extLst>
          </p:cNvPr>
          <p:cNvSpPr txBox="1"/>
          <p:nvPr/>
        </p:nvSpPr>
        <p:spPr>
          <a:xfrm>
            <a:off x="1572796" y="490539"/>
            <a:ext cx="5728128" cy="1431161"/>
          </a:xfrm>
          <a:prstGeom prst="rect">
            <a:avLst/>
          </a:prstGeom>
          <a:noFill/>
        </p:spPr>
        <p:txBody>
          <a:bodyPr wrap="square">
            <a:spAutoFit/>
          </a:bodyPr>
          <a:lstStyle/>
          <a:p>
            <a:r>
              <a:rPr lang="fr-FR" sz="1400" b="1" dirty="0">
                <a:solidFill>
                  <a:srgbClr val="FFC000"/>
                </a:solidFill>
                <a:latin typeface="Century Gothic" panose="020B0502020202020204" pitchFamily="34" charset="0"/>
                <a:cs typeface="Arial" panose="020B0604020202020204" pitchFamily="34" charset="0"/>
              </a:rPr>
              <a:t>HERVÉ LE </a:t>
            </a:r>
            <a:r>
              <a:rPr lang="fr-FR" sz="1400" b="1" dirty="0" smtClean="0">
                <a:solidFill>
                  <a:srgbClr val="FFC000"/>
                </a:solidFill>
                <a:latin typeface="Century Gothic" panose="020B0502020202020204" pitchFamily="34" charset="0"/>
                <a:cs typeface="Arial" panose="020B0604020202020204" pitchFamily="34" charset="0"/>
              </a:rPr>
              <a:t>CORRE</a:t>
            </a:r>
          </a:p>
          <a:p>
            <a:r>
              <a:rPr lang="fr-FR" sz="1000" spc="50" dirty="0" smtClean="0">
                <a:solidFill>
                  <a:prstClr val="black"/>
                </a:solidFill>
                <a:latin typeface="Century Gothic" panose="020B0502020202020204" pitchFamily="34" charset="0"/>
              </a:rPr>
              <a:t>RENCONTRE DÉDICACE - FNAC MONTPARNASSE</a:t>
            </a:r>
          </a:p>
          <a:p>
            <a:pPr algn="just">
              <a:defRPr/>
            </a:pPr>
            <a:r>
              <a:rPr lang="fr-FR" sz="1000" dirty="0" smtClean="0">
                <a:solidFill>
                  <a:prstClr val="black"/>
                </a:solidFill>
                <a:latin typeface="Century Gothic" panose="020B0502020202020204" pitchFamily="34" charset="0"/>
              </a:rPr>
              <a:t>MARDI 29 JANVIER À 18H00</a:t>
            </a:r>
          </a:p>
          <a:p>
            <a:pPr algn="just">
              <a:defRPr/>
            </a:pPr>
            <a:endParaRPr lang="fr-FR" sz="400" dirty="0" smtClean="0">
              <a:solidFill>
                <a:prstClr val="black"/>
              </a:solidFill>
              <a:latin typeface="Gilroy-extrabold" panose="00000900000000000000" pitchFamily="50" charset="0"/>
            </a:endParaRPr>
          </a:p>
          <a:p>
            <a:pPr algn="just">
              <a:defRPr/>
            </a:pPr>
            <a:r>
              <a:rPr lang="fr-FR" sz="900" dirty="0">
                <a:solidFill>
                  <a:prstClr val="black"/>
                </a:solidFill>
                <a:latin typeface="Century Gothic" panose="020B0502020202020204" pitchFamily="34" charset="0"/>
              </a:rPr>
              <a:t>La Fnac Montparnasse a le plaisir </a:t>
            </a:r>
            <a:r>
              <a:rPr lang="fr-FR" sz="900" dirty="0" smtClean="0">
                <a:solidFill>
                  <a:prstClr val="black"/>
                </a:solidFill>
                <a:latin typeface="Century Gothic" panose="020B0502020202020204" pitchFamily="34" charset="0"/>
              </a:rPr>
              <a:t>d’accueillir Hervé Le Corre pour une </a:t>
            </a:r>
            <a:r>
              <a:rPr lang="fr-FR" sz="900" dirty="0">
                <a:solidFill>
                  <a:prstClr val="black"/>
                </a:solidFill>
                <a:latin typeface="Century Gothic" panose="020B0502020202020204" pitchFamily="34" charset="0"/>
              </a:rPr>
              <a:t>rencontre </a:t>
            </a:r>
            <a:r>
              <a:rPr lang="fr-FR" sz="900" dirty="0" smtClean="0">
                <a:solidFill>
                  <a:prstClr val="black"/>
                </a:solidFill>
                <a:latin typeface="Century Gothic" panose="020B0502020202020204" pitchFamily="34" charset="0"/>
              </a:rPr>
              <a:t>suivie d’une séance de dédicaces à </a:t>
            </a:r>
            <a:r>
              <a:rPr lang="fr-FR" sz="900" dirty="0">
                <a:solidFill>
                  <a:prstClr val="black"/>
                </a:solidFill>
                <a:latin typeface="Century Gothic" panose="020B0502020202020204" pitchFamily="34" charset="0"/>
              </a:rPr>
              <a:t>l'occasion de la sortie de son </a:t>
            </a:r>
            <a:r>
              <a:rPr lang="fr-FR" sz="900" dirty="0" smtClean="0">
                <a:solidFill>
                  <a:prstClr val="black"/>
                </a:solidFill>
                <a:latin typeface="Century Gothic" panose="020B0502020202020204" pitchFamily="34" charset="0"/>
              </a:rPr>
              <a:t>dernier roman </a:t>
            </a:r>
            <a:r>
              <a:rPr lang="fr-FR" sz="900" i="1" dirty="0" smtClean="0">
                <a:solidFill>
                  <a:prstClr val="black"/>
                </a:solidFill>
                <a:latin typeface="Century Gothic" panose="020B0502020202020204" pitchFamily="34" charset="0"/>
              </a:rPr>
              <a:t>Dans </a:t>
            </a:r>
            <a:r>
              <a:rPr lang="fr-FR" sz="900" i="1" dirty="0">
                <a:solidFill>
                  <a:prstClr val="black"/>
                </a:solidFill>
                <a:latin typeface="Century Gothic" panose="020B0502020202020204" pitchFamily="34" charset="0"/>
              </a:rPr>
              <a:t>l'ombre du </a:t>
            </a:r>
            <a:r>
              <a:rPr lang="fr-FR" sz="900" i="1" dirty="0" smtClean="0">
                <a:solidFill>
                  <a:prstClr val="black"/>
                </a:solidFill>
                <a:latin typeface="Century Gothic" panose="020B0502020202020204" pitchFamily="34" charset="0"/>
              </a:rPr>
              <a:t>brasier</a:t>
            </a:r>
            <a:r>
              <a:rPr lang="fr-FR" sz="900" dirty="0" smtClean="0">
                <a:solidFill>
                  <a:prstClr val="black"/>
                </a:solidFill>
                <a:latin typeface="Century Gothic" panose="020B0502020202020204" pitchFamily="34" charset="0"/>
              </a:rPr>
              <a:t>.</a:t>
            </a:r>
          </a:p>
          <a:p>
            <a:pPr algn="just">
              <a:defRPr/>
            </a:pPr>
            <a:endParaRPr lang="fr-FR" sz="400" dirty="0">
              <a:solidFill>
                <a:prstClr val="black"/>
              </a:solidFill>
              <a:latin typeface="Century Gothic" panose="020B0502020202020204" pitchFamily="34" charset="0"/>
            </a:endParaRPr>
          </a:p>
          <a:p>
            <a:pPr algn="just">
              <a:defRPr/>
            </a:pPr>
            <a:r>
              <a:rPr lang="fr-FR" sz="900" dirty="0" smtClean="0">
                <a:solidFill>
                  <a:prstClr val="black"/>
                </a:solidFill>
                <a:latin typeface="Century Gothic" panose="020B0502020202020204" pitchFamily="34" charset="0"/>
              </a:rPr>
              <a:t>L’écrivain est l’une </a:t>
            </a:r>
            <a:r>
              <a:rPr lang="fr-FR" sz="900" dirty="0">
                <a:solidFill>
                  <a:prstClr val="black"/>
                </a:solidFill>
                <a:latin typeface="Century Gothic" panose="020B0502020202020204" pitchFamily="34" charset="0"/>
              </a:rPr>
              <a:t>des grandes voix du roman noir français contemporain. Il a remporté tous les grands prix de littérature policière. Ses romans </a:t>
            </a:r>
            <a:r>
              <a:rPr lang="fr-FR" sz="900" i="1" dirty="0">
                <a:solidFill>
                  <a:prstClr val="black"/>
                </a:solidFill>
                <a:latin typeface="Century Gothic" panose="020B0502020202020204" pitchFamily="34" charset="0"/>
              </a:rPr>
              <a:t>Prendre les loups pour des chiens </a:t>
            </a:r>
            <a:r>
              <a:rPr lang="fr-FR" sz="900" dirty="0">
                <a:solidFill>
                  <a:prstClr val="black"/>
                </a:solidFill>
                <a:latin typeface="Century Gothic" panose="020B0502020202020204" pitchFamily="34" charset="0"/>
              </a:rPr>
              <a:t>et </a:t>
            </a:r>
            <a:r>
              <a:rPr lang="fr-FR" sz="900" i="1" dirty="0">
                <a:solidFill>
                  <a:prstClr val="black"/>
                </a:solidFill>
                <a:latin typeface="Century Gothic" panose="020B0502020202020204" pitchFamily="34" charset="0"/>
              </a:rPr>
              <a:t>Après la guerre</a:t>
            </a:r>
            <a:r>
              <a:rPr lang="fr-FR" sz="900" dirty="0">
                <a:solidFill>
                  <a:prstClr val="black"/>
                </a:solidFill>
                <a:latin typeface="Century Gothic" panose="020B0502020202020204" pitchFamily="34" charset="0"/>
              </a:rPr>
              <a:t> ont connu un grand succès public et critique.</a:t>
            </a:r>
            <a:endParaRPr lang="fr-FR" sz="400" dirty="0">
              <a:solidFill>
                <a:prstClr val="black"/>
              </a:solidFill>
              <a:latin typeface="Gilroy-extrabold" panose="00000900000000000000" pitchFamily="50" charset="0"/>
            </a:endParaRPr>
          </a:p>
        </p:txBody>
      </p:sp>
      <p:sp>
        <p:nvSpPr>
          <p:cNvPr id="12" name="ZoneTexte 11">
            <a:extLst>
              <a:ext uri="{FF2B5EF4-FFF2-40B4-BE49-F238E27FC236}">
                <a16:creationId xmlns="" xmlns:a16="http://schemas.microsoft.com/office/drawing/2014/main" id="{A5E8B156-E921-44E1-8290-D0A739F3203F}"/>
              </a:ext>
            </a:extLst>
          </p:cNvPr>
          <p:cNvSpPr txBox="1"/>
          <p:nvPr/>
        </p:nvSpPr>
        <p:spPr>
          <a:xfrm>
            <a:off x="1570464" y="3609177"/>
            <a:ext cx="5728127" cy="1292662"/>
          </a:xfrm>
          <a:prstGeom prst="rect">
            <a:avLst/>
          </a:prstGeom>
          <a:noFill/>
        </p:spPr>
        <p:txBody>
          <a:bodyPr wrap="square">
            <a:spAutoFit/>
          </a:bodyPr>
          <a:lstStyle/>
          <a:p>
            <a:pPr lvl="0" algn="just">
              <a:defRPr/>
            </a:pPr>
            <a:r>
              <a:rPr lang="fr-FR" sz="1400" b="1" dirty="0" smtClean="0">
                <a:solidFill>
                  <a:srgbClr val="FFC000"/>
                </a:solidFill>
                <a:latin typeface="Century Gothic" panose="020B0502020202020204" pitchFamily="34" charset="0"/>
                <a:cs typeface="Arial" panose="020B0604020202020204" pitchFamily="34" charset="0"/>
              </a:rPr>
              <a:t>« LE MEILLEUR PÂTISSIER » - LUDOVIC </a:t>
            </a:r>
            <a:r>
              <a:rPr lang="fr-FR" sz="900" b="1" dirty="0" smtClean="0">
                <a:solidFill>
                  <a:srgbClr val="FFC000"/>
                </a:solidFill>
                <a:latin typeface="Century Gothic" panose="020B0502020202020204" pitchFamily="34" charset="0"/>
                <a:cs typeface="Arial" panose="020B0604020202020204" pitchFamily="34" charset="0"/>
              </a:rPr>
              <a:t>GAGNANT DE LA SAISON 7</a:t>
            </a:r>
          </a:p>
          <a:p>
            <a:pPr lvl="0" algn="just">
              <a:defRPr/>
            </a:pPr>
            <a:r>
              <a:rPr lang="fr-FR" sz="1000" spc="50" dirty="0" smtClean="0">
                <a:solidFill>
                  <a:prstClr val="black"/>
                </a:solidFill>
                <a:latin typeface="Century Gothic" panose="020B0502020202020204" pitchFamily="34" charset="0"/>
              </a:rPr>
              <a:t>DÉDICACE </a:t>
            </a:r>
            <a:r>
              <a:rPr lang="fr-FR" sz="1000" spc="50" dirty="0">
                <a:solidFill>
                  <a:prstClr val="black"/>
                </a:solidFill>
                <a:latin typeface="Century Gothic" panose="020B0502020202020204" pitchFamily="34" charset="0"/>
              </a:rPr>
              <a:t>FNAC CHAMPS-ÉLYSÉES</a:t>
            </a:r>
            <a:endParaRPr lang="fr-FR" sz="1000" spc="50" dirty="0" smtClean="0">
              <a:solidFill>
                <a:prstClr val="black"/>
              </a:solidFill>
              <a:latin typeface="Century Gothic" panose="020B0502020202020204" pitchFamily="34" charset="0"/>
            </a:endParaRPr>
          </a:p>
          <a:p>
            <a:pPr algn="just">
              <a:defRPr/>
            </a:pPr>
            <a:r>
              <a:rPr lang="fr-FR" sz="1000" dirty="0" smtClean="0">
                <a:solidFill>
                  <a:prstClr val="black"/>
                </a:solidFill>
                <a:latin typeface="Century Gothic" panose="020B0502020202020204" pitchFamily="34" charset="0"/>
              </a:rPr>
              <a:t>JEUDI 31 </a:t>
            </a:r>
            <a:r>
              <a:rPr lang="fr-FR" sz="1000" dirty="0">
                <a:solidFill>
                  <a:prstClr val="black"/>
                </a:solidFill>
                <a:latin typeface="Century Gothic" panose="020B0502020202020204" pitchFamily="34" charset="0"/>
              </a:rPr>
              <a:t>JANVIER À </a:t>
            </a:r>
            <a:r>
              <a:rPr lang="fr-FR" sz="1000" dirty="0" smtClean="0">
                <a:solidFill>
                  <a:prstClr val="black"/>
                </a:solidFill>
                <a:latin typeface="Century Gothic" panose="020B0502020202020204" pitchFamily="34" charset="0"/>
              </a:rPr>
              <a:t>18H00</a:t>
            </a:r>
          </a:p>
          <a:p>
            <a:pPr algn="just">
              <a:defRPr/>
            </a:pPr>
            <a:endParaRPr lang="fr-FR" sz="400" dirty="0">
              <a:solidFill>
                <a:prstClr val="black"/>
              </a:solidFill>
              <a:latin typeface="Century Gothic" panose="020B0502020202020204" pitchFamily="34" charset="0"/>
            </a:endParaRPr>
          </a:p>
          <a:p>
            <a:pPr algn="just">
              <a:defRPr/>
            </a:pPr>
            <a:r>
              <a:rPr lang="fr-FR" sz="900" dirty="0" smtClean="0">
                <a:solidFill>
                  <a:prstClr val="black"/>
                </a:solidFill>
                <a:latin typeface="Century Gothic" panose="020B0502020202020204" pitchFamily="34" charset="0"/>
              </a:rPr>
              <a:t>La Fnac Champs-Élysées reçoit Ludovic, l’heureux gagnant de la saison 7 de l’émission télévisée </a:t>
            </a:r>
            <a:r>
              <a:rPr lang="fr-FR" sz="900" i="1" dirty="0" smtClean="0">
                <a:solidFill>
                  <a:prstClr val="black"/>
                </a:solidFill>
                <a:latin typeface="Century Gothic" panose="020B0502020202020204" pitchFamily="34" charset="0"/>
              </a:rPr>
              <a:t>Le Meilleur Pâtissier</a:t>
            </a:r>
            <a:r>
              <a:rPr lang="fr-FR" sz="900" dirty="0" smtClean="0">
                <a:solidFill>
                  <a:prstClr val="black"/>
                </a:solidFill>
                <a:latin typeface="Century Gothic" panose="020B0502020202020204" pitchFamily="34" charset="0"/>
              </a:rPr>
              <a:t>, pour une séance de dédicaces de son livre </a:t>
            </a:r>
            <a:r>
              <a:rPr lang="fr-FR" sz="900" i="1" dirty="0" smtClean="0">
                <a:solidFill>
                  <a:prstClr val="black"/>
                </a:solidFill>
                <a:latin typeface="Century Gothic" panose="020B0502020202020204" pitchFamily="34" charset="0"/>
              </a:rPr>
              <a:t>Ludovic, ses meilleurs recettes</a:t>
            </a:r>
            <a:r>
              <a:rPr lang="fr-FR" sz="900" dirty="0" smtClean="0">
                <a:solidFill>
                  <a:prstClr val="black"/>
                </a:solidFill>
                <a:latin typeface="Century Gothic" panose="020B0502020202020204" pitchFamily="34" charset="0"/>
              </a:rPr>
              <a:t>.</a:t>
            </a:r>
          </a:p>
          <a:p>
            <a:pPr algn="just">
              <a:defRPr/>
            </a:pPr>
            <a:endParaRPr lang="fr-FR" sz="400" dirty="0">
              <a:solidFill>
                <a:prstClr val="black"/>
              </a:solidFill>
              <a:latin typeface="Century Gothic" panose="020B0502020202020204" pitchFamily="34" charset="0"/>
            </a:endParaRPr>
          </a:p>
          <a:p>
            <a:pPr algn="just">
              <a:defRPr/>
            </a:pPr>
            <a:r>
              <a:rPr lang="fr-FR" sz="900" dirty="0" smtClean="0">
                <a:solidFill>
                  <a:prstClr val="black"/>
                </a:solidFill>
                <a:latin typeface="Century Gothic" panose="020B0502020202020204" pitchFamily="34" charset="0"/>
              </a:rPr>
              <a:t>Dans ce livre, Ludovic présente plus de 40 pâtisseries gourmandes, des recettes de Cyril et de </a:t>
            </a:r>
            <a:r>
              <a:rPr lang="fr-FR" sz="900" dirty="0" err="1" smtClean="0">
                <a:solidFill>
                  <a:prstClr val="black"/>
                </a:solidFill>
                <a:latin typeface="Century Gothic" panose="020B0502020202020204" pitchFamily="34" charset="0"/>
              </a:rPr>
              <a:t>Mercotte</a:t>
            </a:r>
            <a:r>
              <a:rPr lang="fr-FR" sz="900" dirty="0" smtClean="0">
                <a:solidFill>
                  <a:prstClr val="black"/>
                </a:solidFill>
                <a:latin typeface="Century Gothic" panose="020B0502020202020204" pitchFamily="34" charset="0"/>
              </a:rPr>
              <a:t> </a:t>
            </a:r>
            <a:r>
              <a:rPr lang="fr-FR" sz="900" dirty="0" smtClean="0">
                <a:solidFill>
                  <a:prstClr val="black"/>
                </a:solidFill>
                <a:latin typeface="Century Gothic" panose="020B0502020202020204" pitchFamily="34" charset="0"/>
              </a:rPr>
              <a:t>et également de nombreux conseils et astuces.</a:t>
            </a:r>
            <a:endParaRPr lang="fr-FR" sz="1000" dirty="0" smtClean="0">
              <a:latin typeface="Century Gothic" panose="020B0502020202020204" pitchFamily="34" charset="0"/>
            </a:endParaRPr>
          </a:p>
        </p:txBody>
      </p:sp>
      <p:sp>
        <p:nvSpPr>
          <p:cNvPr id="13" name="ZoneTexte 12">
            <a:extLst>
              <a:ext uri="{FF2B5EF4-FFF2-40B4-BE49-F238E27FC236}">
                <a16:creationId xmlns="" xmlns:a16="http://schemas.microsoft.com/office/drawing/2014/main" id="{A5E8B156-E921-44E1-8290-D0A739F3203F}"/>
              </a:ext>
            </a:extLst>
          </p:cNvPr>
          <p:cNvSpPr txBox="1"/>
          <p:nvPr/>
        </p:nvSpPr>
        <p:spPr>
          <a:xfrm>
            <a:off x="1570464" y="5083071"/>
            <a:ext cx="5721326" cy="1569660"/>
          </a:xfrm>
          <a:prstGeom prst="rect">
            <a:avLst/>
          </a:prstGeom>
          <a:noFill/>
        </p:spPr>
        <p:txBody>
          <a:bodyPr wrap="square">
            <a:spAutoFit/>
          </a:bodyPr>
          <a:lstStyle/>
          <a:p>
            <a:pPr lvl="0" algn="just">
              <a:defRPr/>
            </a:pPr>
            <a:r>
              <a:rPr lang="fr-FR" sz="1400" b="1" dirty="0" smtClean="0">
                <a:solidFill>
                  <a:srgbClr val="FFC000"/>
                </a:solidFill>
                <a:latin typeface="Century Gothic" panose="020B0502020202020204" pitchFamily="34" charset="0"/>
                <a:cs typeface="Arial" panose="020B0604020202020204" pitchFamily="34" charset="0"/>
              </a:rPr>
              <a:t>MARCEL RUFO ET PHILIPPE DUVERGER</a:t>
            </a:r>
          </a:p>
          <a:p>
            <a:pPr lvl="0" algn="just">
              <a:defRPr/>
            </a:pPr>
            <a:r>
              <a:rPr lang="fr-FR" sz="1000" spc="50" dirty="0" smtClean="0">
                <a:solidFill>
                  <a:prstClr val="black"/>
                </a:solidFill>
                <a:latin typeface="Century Gothic" panose="020B0502020202020204" pitchFamily="34" charset="0"/>
              </a:rPr>
              <a:t>RENCONTRE DÉDICACE - FNAC BERCY VILLAGE</a:t>
            </a:r>
          </a:p>
          <a:p>
            <a:pPr algn="just">
              <a:defRPr/>
            </a:pPr>
            <a:r>
              <a:rPr lang="fr-FR" sz="1000" dirty="0" smtClean="0">
                <a:solidFill>
                  <a:prstClr val="black"/>
                </a:solidFill>
                <a:latin typeface="Century Gothic" panose="020B0502020202020204" pitchFamily="34" charset="0"/>
              </a:rPr>
              <a:t>VENDREDI 1</a:t>
            </a:r>
            <a:r>
              <a:rPr lang="fr-FR" sz="1000" baseline="30000" dirty="0" smtClean="0">
                <a:solidFill>
                  <a:prstClr val="black"/>
                </a:solidFill>
                <a:latin typeface="Century Gothic" panose="020B0502020202020204" pitchFamily="34" charset="0"/>
              </a:rPr>
              <a:t>ER</a:t>
            </a:r>
            <a:r>
              <a:rPr lang="fr-FR" sz="1000" dirty="0" smtClean="0">
                <a:solidFill>
                  <a:prstClr val="black"/>
                </a:solidFill>
                <a:latin typeface="Century Gothic" panose="020B0502020202020204" pitchFamily="34" charset="0"/>
              </a:rPr>
              <a:t> FÉVRIER À 18H00</a:t>
            </a:r>
          </a:p>
          <a:p>
            <a:pPr algn="just">
              <a:defRPr/>
            </a:pPr>
            <a:endParaRPr lang="fr-FR" sz="400" dirty="0">
              <a:solidFill>
                <a:prstClr val="black"/>
              </a:solidFill>
              <a:latin typeface="Century Gothic" panose="020B0502020202020204" pitchFamily="34" charset="0"/>
            </a:endParaRPr>
          </a:p>
          <a:p>
            <a:pPr algn="just">
              <a:defRPr/>
            </a:pPr>
            <a:r>
              <a:rPr lang="fr-FR" sz="900" dirty="0">
                <a:solidFill>
                  <a:prstClr val="black"/>
                </a:solidFill>
                <a:latin typeface="Century Gothic" panose="020B0502020202020204" pitchFamily="34" charset="0"/>
              </a:rPr>
              <a:t>La Fnac </a:t>
            </a:r>
            <a:r>
              <a:rPr lang="fr-FR" sz="900" dirty="0" smtClean="0">
                <a:solidFill>
                  <a:prstClr val="black"/>
                </a:solidFill>
                <a:latin typeface="Century Gothic" panose="020B0502020202020204" pitchFamily="34" charset="0"/>
              </a:rPr>
              <a:t>Bercy Village a </a:t>
            </a:r>
            <a:r>
              <a:rPr lang="fr-FR" sz="900" dirty="0" smtClean="0">
                <a:solidFill>
                  <a:prstClr val="black"/>
                </a:solidFill>
                <a:latin typeface="Century Gothic" panose="020B0502020202020204" pitchFamily="34" charset="0"/>
              </a:rPr>
              <a:t>le plaisir de </a:t>
            </a:r>
            <a:r>
              <a:rPr lang="fr-FR" sz="900" dirty="0">
                <a:solidFill>
                  <a:prstClr val="black"/>
                </a:solidFill>
                <a:latin typeface="Century Gothic" panose="020B0502020202020204" pitchFamily="34" charset="0"/>
              </a:rPr>
              <a:t>recevoir </a:t>
            </a:r>
            <a:r>
              <a:rPr lang="fr-FR" sz="900" dirty="0" smtClean="0">
                <a:solidFill>
                  <a:prstClr val="black"/>
                </a:solidFill>
                <a:latin typeface="Century Gothic" panose="020B0502020202020204" pitchFamily="34" charset="0"/>
              </a:rPr>
              <a:t>les pédopsychiatres, Marcel </a:t>
            </a:r>
            <a:r>
              <a:rPr lang="fr-FR" sz="900" dirty="0" err="1">
                <a:solidFill>
                  <a:prstClr val="black"/>
                </a:solidFill>
                <a:latin typeface="Century Gothic" panose="020B0502020202020204" pitchFamily="34" charset="0"/>
              </a:rPr>
              <a:t>Rufo</a:t>
            </a:r>
            <a:r>
              <a:rPr lang="fr-FR" sz="900" dirty="0">
                <a:solidFill>
                  <a:prstClr val="black"/>
                </a:solidFill>
                <a:latin typeface="Century Gothic" panose="020B0502020202020204" pitchFamily="34" charset="0"/>
              </a:rPr>
              <a:t> et Philippe Duverger </a:t>
            </a:r>
            <a:r>
              <a:rPr lang="fr-FR" sz="900" dirty="0" smtClean="0">
                <a:solidFill>
                  <a:prstClr val="black"/>
                </a:solidFill>
                <a:latin typeface="Century Gothic" panose="020B0502020202020204" pitchFamily="34" charset="0"/>
              </a:rPr>
              <a:t>pour une rencontre suivie d’une séance de dédicaces de </a:t>
            </a:r>
            <a:r>
              <a:rPr lang="fr-FR" sz="900" dirty="0">
                <a:solidFill>
                  <a:prstClr val="black"/>
                </a:solidFill>
                <a:latin typeface="Century Gothic" panose="020B0502020202020204" pitchFamily="34" charset="0"/>
              </a:rPr>
              <a:t>leur nouveau livre </a:t>
            </a:r>
            <a:r>
              <a:rPr lang="fr-FR" sz="900" i="1" dirty="0">
                <a:solidFill>
                  <a:prstClr val="black"/>
                </a:solidFill>
                <a:latin typeface="Century Gothic" panose="020B0502020202020204" pitchFamily="34" charset="0"/>
              </a:rPr>
              <a:t>Qui commande </a:t>
            </a:r>
            <a:r>
              <a:rPr lang="fr-FR" sz="900" i="1" dirty="0" smtClean="0">
                <a:solidFill>
                  <a:prstClr val="black"/>
                </a:solidFill>
                <a:latin typeface="Century Gothic" panose="020B0502020202020204" pitchFamily="34" charset="0"/>
              </a:rPr>
              <a:t>ici ? Conseils </a:t>
            </a:r>
            <a:r>
              <a:rPr lang="fr-FR" sz="900" i="1" dirty="0">
                <a:solidFill>
                  <a:prstClr val="black"/>
                </a:solidFill>
                <a:latin typeface="Century Gothic" panose="020B0502020202020204" pitchFamily="34" charset="0"/>
              </a:rPr>
              <a:t>aux parents d’enfants </a:t>
            </a:r>
            <a:r>
              <a:rPr lang="fr-FR" sz="900" i="1" dirty="0" smtClean="0">
                <a:solidFill>
                  <a:prstClr val="black"/>
                </a:solidFill>
                <a:latin typeface="Century Gothic" panose="020B0502020202020204" pitchFamily="34" charset="0"/>
              </a:rPr>
              <a:t>tyrans.</a:t>
            </a:r>
          </a:p>
          <a:p>
            <a:pPr algn="just">
              <a:defRPr/>
            </a:pPr>
            <a:endParaRPr lang="fr-FR" sz="400" i="1" dirty="0">
              <a:solidFill>
                <a:prstClr val="black"/>
              </a:solidFill>
              <a:latin typeface="Century Gothic" panose="020B0502020202020204" pitchFamily="34" charset="0"/>
            </a:endParaRPr>
          </a:p>
          <a:p>
            <a:pPr algn="just">
              <a:defRPr/>
            </a:pPr>
            <a:r>
              <a:rPr lang="fr-FR" sz="900" i="1" dirty="0">
                <a:solidFill>
                  <a:prstClr val="black"/>
                </a:solidFill>
                <a:latin typeface="Century Gothic" panose="020B0502020202020204" pitchFamily="34" charset="0"/>
              </a:rPr>
              <a:t>L</a:t>
            </a:r>
            <a:r>
              <a:rPr lang="fr-FR" sz="900" i="1" dirty="0" smtClean="0">
                <a:solidFill>
                  <a:prstClr val="black"/>
                </a:solidFill>
                <a:latin typeface="Century Gothic" panose="020B0502020202020204" pitchFamily="34" charset="0"/>
              </a:rPr>
              <a:t>es enfants tyrans, </a:t>
            </a:r>
            <a:r>
              <a:rPr lang="fr-FR" sz="900" i="1" dirty="0">
                <a:solidFill>
                  <a:prstClr val="black"/>
                </a:solidFill>
                <a:latin typeface="Century Gothic" panose="020B0502020202020204" pitchFamily="34" charset="0"/>
              </a:rPr>
              <a:t>autoritaires et hyper </a:t>
            </a:r>
            <a:r>
              <a:rPr lang="fr-FR" sz="900" i="1" dirty="0" smtClean="0">
                <a:solidFill>
                  <a:prstClr val="black"/>
                </a:solidFill>
                <a:latin typeface="Century Gothic" panose="020B0502020202020204" pitchFamily="34" charset="0"/>
              </a:rPr>
              <a:t>exigeants, n’hésitent </a:t>
            </a:r>
            <a:r>
              <a:rPr lang="fr-FR" sz="900" i="1" dirty="0">
                <a:solidFill>
                  <a:prstClr val="black"/>
                </a:solidFill>
                <a:latin typeface="Century Gothic" panose="020B0502020202020204" pitchFamily="34" charset="0"/>
              </a:rPr>
              <a:t>pas à recourir à la violence physique, à la menace ou au chantage pour obtenir de leurs parents la satisfaction de leurs moindres désirs. </a:t>
            </a:r>
            <a:r>
              <a:rPr lang="fr-FR" sz="900" i="1" dirty="0" smtClean="0">
                <a:solidFill>
                  <a:prstClr val="black"/>
                </a:solidFill>
                <a:latin typeface="Century Gothic" panose="020B0502020202020204" pitchFamily="34" charset="0"/>
              </a:rPr>
              <a:t>Les deux professeurs se penchent sur ce phénomène au travers de plusieurs cas relatés.</a:t>
            </a:r>
            <a:endParaRPr lang="fr-FR" sz="900" i="1" dirty="0">
              <a:solidFill>
                <a:prstClr val="black"/>
              </a:solidFill>
              <a:latin typeface="Century Gothic" panose="020B0502020202020204" pitchFamily="34" charset="0"/>
            </a:endParaRPr>
          </a:p>
        </p:txBody>
      </p:sp>
      <p:sp>
        <p:nvSpPr>
          <p:cNvPr id="14" name="ZoneTexte 13">
            <a:extLst>
              <a:ext uri="{FF2B5EF4-FFF2-40B4-BE49-F238E27FC236}">
                <a16:creationId xmlns="" xmlns:a16="http://schemas.microsoft.com/office/drawing/2014/main" id="{A5E8B156-E921-44E1-8290-D0A739F3203F}"/>
              </a:ext>
            </a:extLst>
          </p:cNvPr>
          <p:cNvSpPr txBox="1"/>
          <p:nvPr/>
        </p:nvSpPr>
        <p:spPr>
          <a:xfrm>
            <a:off x="1570464" y="6920881"/>
            <a:ext cx="5721326" cy="1431161"/>
          </a:xfrm>
          <a:prstGeom prst="rect">
            <a:avLst/>
          </a:prstGeom>
          <a:noFill/>
        </p:spPr>
        <p:txBody>
          <a:bodyPr wrap="square">
            <a:spAutoFit/>
          </a:bodyPr>
          <a:lstStyle/>
          <a:p>
            <a:pPr lvl="0" algn="just">
              <a:defRPr/>
            </a:pPr>
            <a:r>
              <a:rPr lang="fr-FR" sz="1400" b="1" dirty="0">
                <a:solidFill>
                  <a:srgbClr val="FFC000"/>
                </a:solidFill>
                <a:latin typeface="Century Gothic" panose="020B0502020202020204" pitchFamily="34" charset="0"/>
                <a:cs typeface="Arial" panose="020B0604020202020204" pitchFamily="34" charset="0"/>
              </a:rPr>
              <a:t>FRÉDÉRIC </a:t>
            </a:r>
            <a:r>
              <a:rPr lang="fr-FR" sz="1400" b="1" dirty="0" smtClean="0">
                <a:solidFill>
                  <a:srgbClr val="FFC000"/>
                </a:solidFill>
                <a:latin typeface="Century Gothic" panose="020B0502020202020204" pitchFamily="34" charset="0"/>
                <a:cs typeface="Arial" panose="020B0604020202020204" pitchFamily="34" charset="0"/>
              </a:rPr>
              <a:t>SALDMANN</a:t>
            </a:r>
          </a:p>
          <a:p>
            <a:pPr lvl="0" algn="just">
              <a:defRPr/>
            </a:pPr>
            <a:r>
              <a:rPr lang="fr-FR" sz="1000" spc="50" dirty="0">
                <a:solidFill>
                  <a:prstClr val="black"/>
                </a:solidFill>
                <a:latin typeface="Century Gothic" panose="020B0502020202020204" pitchFamily="34" charset="0"/>
              </a:rPr>
              <a:t>RENCONTRE </a:t>
            </a:r>
            <a:r>
              <a:rPr lang="fr-FR" sz="1000" spc="50" dirty="0" smtClean="0">
                <a:solidFill>
                  <a:prstClr val="black"/>
                </a:solidFill>
                <a:latin typeface="Century Gothic" panose="020B0502020202020204" pitchFamily="34" charset="0"/>
              </a:rPr>
              <a:t>DÉDICACE - FNAC TERNES</a:t>
            </a:r>
          </a:p>
          <a:p>
            <a:pPr algn="just">
              <a:defRPr/>
            </a:pPr>
            <a:r>
              <a:rPr lang="fr-FR" sz="1000" dirty="0" smtClean="0">
                <a:solidFill>
                  <a:prstClr val="black"/>
                </a:solidFill>
                <a:latin typeface="Century Gothic" panose="020B0502020202020204" pitchFamily="34" charset="0"/>
              </a:rPr>
              <a:t>VENDREDI 1</a:t>
            </a:r>
            <a:r>
              <a:rPr lang="fr-FR" sz="1000" baseline="30000" dirty="0" smtClean="0">
                <a:solidFill>
                  <a:prstClr val="black"/>
                </a:solidFill>
                <a:latin typeface="Century Gothic" panose="020B0502020202020204" pitchFamily="34" charset="0"/>
              </a:rPr>
              <a:t>ER</a:t>
            </a:r>
            <a:r>
              <a:rPr lang="fr-FR" sz="1000" dirty="0" smtClean="0">
                <a:solidFill>
                  <a:prstClr val="black"/>
                </a:solidFill>
                <a:latin typeface="Century Gothic" panose="020B0502020202020204" pitchFamily="34" charset="0"/>
              </a:rPr>
              <a:t> FÉVRIER À 18H00</a:t>
            </a:r>
          </a:p>
          <a:p>
            <a:pPr algn="just">
              <a:defRPr/>
            </a:pPr>
            <a:endParaRPr lang="fr-FR" sz="400" dirty="0">
              <a:solidFill>
                <a:prstClr val="black"/>
              </a:solidFill>
              <a:latin typeface="Gilroy-extrabold" panose="00000900000000000000" pitchFamily="50" charset="0"/>
            </a:endParaRPr>
          </a:p>
          <a:p>
            <a:pPr lvl="0" algn="just">
              <a:defRPr/>
            </a:pPr>
            <a:r>
              <a:rPr lang="fr-FR" sz="900" dirty="0" smtClean="0">
                <a:latin typeface="Century Gothic" panose="020B0502020202020204" pitchFamily="34" charset="0"/>
              </a:rPr>
              <a:t>La Fnac Ternes organise une rencontre avec Frédéric </a:t>
            </a:r>
            <a:r>
              <a:rPr lang="fr-FR" sz="900" dirty="0" err="1" smtClean="0">
                <a:latin typeface="Century Gothic" panose="020B0502020202020204" pitchFamily="34" charset="0"/>
              </a:rPr>
              <a:t>Saldmann</a:t>
            </a:r>
            <a:r>
              <a:rPr lang="fr-FR" sz="900" dirty="0" smtClean="0">
                <a:latin typeface="Century Gothic" panose="020B0502020202020204" pitchFamily="34" charset="0"/>
              </a:rPr>
              <a:t> à l’occasion de la sortie de son dernier livre </a:t>
            </a:r>
            <a:r>
              <a:rPr lang="fr-FR" sz="900" i="1" dirty="0" smtClean="0">
                <a:latin typeface="Century Gothic" panose="020B0502020202020204" pitchFamily="34" charset="0"/>
              </a:rPr>
              <a:t>Vital!.</a:t>
            </a:r>
          </a:p>
          <a:p>
            <a:pPr lvl="0" algn="just">
              <a:defRPr/>
            </a:pPr>
            <a:endParaRPr lang="fr-FR" sz="400" i="1" dirty="0">
              <a:latin typeface="Century Gothic" panose="020B0502020202020204" pitchFamily="34" charset="0"/>
            </a:endParaRPr>
          </a:p>
          <a:p>
            <a:pPr lvl="0" algn="just">
              <a:defRPr/>
            </a:pPr>
            <a:r>
              <a:rPr lang="fr-FR" sz="900" dirty="0" smtClean="0">
                <a:latin typeface="Century Gothic" panose="020B0502020202020204" pitchFamily="34" charset="0"/>
              </a:rPr>
              <a:t>Auteur des best-sellers </a:t>
            </a:r>
            <a:r>
              <a:rPr lang="fr-FR" sz="900" i="1" dirty="0" smtClean="0">
                <a:latin typeface="Century Gothic" panose="020B0502020202020204" pitchFamily="34" charset="0"/>
              </a:rPr>
              <a:t>Le </a:t>
            </a:r>
            <a:r>
              <a:rPr lang="fr-FR" sz="900" i="1" dirty="0">
                <a:latin typeface="Century Gothic" panose="020B0502020202020204" pitchFamily="34" charset="0"/>
              </a:rPr>
              <a:t>meilleur médicament, c’est vous </a:t>
            </a:r>
            <a:r>
              <a:rPr lang="fr-FR" sz="900" i="1" dirty="0" smtClean="0">
                <a:latin typeface="Century Gothic" panose="020B0502020202020204" pitchFamily="34" charset="0"/>
              </a:rPr>
              <a:t>!</a:t>
            </a:r>
            <a:r>
              <a:rPr lang="fr-FR" sz="900" dirty="0" smtClean="0">
                <a:latin typeface="Century Gothic" panose="020B0502020202020204" pitchFamily="34" charset="0"/>
              </a:rPr>
              <a:t>, </a:t>
            </a:r>
            <a:r>
              <a:rPr lang="fr-FR" sz="900" i="1" dirty="0" smtClean="0">
                <a:latin typeface="Century Gothic" panose="020B0502020202020204" pitchFamily="34" charset="0"/>
              </a:rPr>
              <a:t>Prenez </a:t>
            </a:r>
            <a:r>
              <a:rPr lang="fr-FR" sz="900" i="1" dirty="0">
                <a:latin typeface="Century Gothic" panose="020B0502020202020204" pitchFamily="34" charset="0"/>
              </a:rPr>
              <a:t>votre santé en main ! </a:t>
            </a:r>
            <a:r>
              <a:rPr lang="fr-FR" sz="900" dirty="0">
                <a:latin typeface="Century Gothic" panose="020B0502020202020204" pitchFamily="34" charset="0"/>
              </a:rPr>
              <a:t>et </a:t>
            </a:r>
            <a:r>
              <a:rPr lang="fr-FR" sz="900" i="1" dirty="0">
                <a:latin typeface="Century Gothic" panose="020B0502020202020204" pitchFamily="34" charset="0"/>
              </a:rPr>
              <a:t>Votre santé sans risque</a:t>
            </a:r>
            <a:r>
              <a:rPr lang="fr-FR" sz="900" dirty="0">
                <a:latin typeface="Century Gothic" panose="020B0502020202020204" pitchFamily="34" charset="0"/>
              </a:rPr>
              <a:t> </a:t>
            </a:r>
            <a:r>
              <a:rPr lang="fr-FR" sz="900" dirty="0" smtClean="0">
                <a:latin typeface="Century Gothic" panose="020B0502020202020204" pitchFamily="34" charset="0"/>
              </a:rPr>
              <a:t>vendus à près </a:t>
            </a:r>
            <a:r>
              <a:rPr lang="fr-FR" sz="900" dirty="0">
                <a:latin typeface="Century Gothic" panose="020B0502020202020204" pitchFamily="34" charset="0"/>
              </a:rPr>
              <a:t>d’un million et demi </a:t>
            </a:r>
            <a:r>
              <a:rPr lang="fr-FR" sz="900" dirty="0" smtClean="0">
                <a:latin typeface="Century Gothic" panose="020B0502020202020204" pitchFamily="34" charset="0"/>
              </a:rPr>
              <a:t>d'exemplaires, Frédéric </a:t>
            </a:r>
            <a:r>
              <a:rPr lang="fr-FR" sz="900" dirty="0" err="1" smtClean="0">
                <a:latin typeface="Century Gothic" panose="020B0502020202020204" pitchFamily="34" charset="0"/>
              </a:rPr>
              <a:t>Saldmann</a:t>
            </a:r>
            <a:r>
              <a:rPr lang="fr-FR" sz="900" dirty="0" smtClean="0">
                <a:latin typeface="Century Gothic" panose="020B0502020202020204" pitchFamily="34" charset="0"/>
              </a:rPr>
              <a:t> est </a:t>
            </a:r>
            <a:r>
              <a:rPr lang="fr-FR" sz="900" dirty="0">
                <a:latin typeface="Century Gothic" panose="020B0502020202020204" pitchFamily="34" charset="0"/>
              </a:rPr>
              <a:t>devenu en moins de dix ans la référence incontestée de l’optimisation </a:t>
            </a:r>
            <a:r>
              <a:rPr lang="fr-FR" sz="900" dirty="0" smtClean="0">
                <a:latin typeface="Century Gothic" panose="020B0502020202020204" pitchFamily="34" charset="0"/>
              </a:rPr>
              <a:t>du « capital-santé ».</a:t>
            </a:r>
          </a:p>
        </p:txBody>
      </p:sp>
      <p:pic>
        <p:nvPicPr>
          <p:cNvPr id="2" name="Image 1"/>
          <p:cNvPicPr>
            <a:picLocks noChangeAspect="1"/>
          </p:cNvPicPr>
          <p:nvPr/>
        </p:nvPicPr>
        <p:blipFill rotWithShape="1">
          <a:blip r:embed="rId4"/>
          <a:srcRect l="9153" t="12787" r="12622" b="38415"/>
          <a:stretch/>
        </p:blipFill>
        <p:spPr>
          <a:xfrm>
            <a:off x="284643" y="2069085"/>
            <a:ext cx="1167079" cy="1092069"/>
          </a:xfrm>
          <a:prstGeom prst="rect">
            <a:avLst/>
          </a:prstGeom>
        </p:spPr>
      </p:pic>
      <p:pic>
        <p:nvPicPr>
          <p:cNvPr id="2050" name="Picture 2" descr="Dans l'ombre du brasier"/>
          <p:cNvPicPr>
            <a:picLocks noChangeAspect="1" noChangeArrowheads="1"/>
          </p:cNvPicPr>
          <p:nvPr/>
        </p:nvPicPr>
        <p:blipFill rotWithShape="1">
          <a:blip r:embed="rId5">
            <a:extLst>
              <a:ext uri="{28A0092B-C50C-407E-A947-70E740481C1C}">
                <a14:useLocalDpi xmlns:a14="http://schemas.microsoft.com/office/drawing/2010/main" val="0"/>
              </a:ext>
            </a:extLst>
          </a:blip>
          <a:srcRect l="16659" t="18772" r="16636" b="10176"/>
          <a:stretch/>
        </p:blipFill>
        <p:spPr bwMode="auto">
          <a:xfrm>
            <a:off x="289474" y="593086"/>
            <a:ext cx="1157419" cy="12328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tatic.fnac-static.com/multimedia/Images/FR/NR/e4/5c/9c/10247396/1507-1/tsp20181214181304/Le-Meilleur-patiier-Vainqueur-Saison-7.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4724"/>
          <a:stretch/>
        </p:blipFill>
        <p:spPr bwMode="auto">
          <a:xfrm>
            <a:off x="279814" y="3637213"/>
            <a:ext cx="1167079" cy="12365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Qui commande ici ?"/>
          <p:cNvPicPr>
            <a:picLocks noChangeAspect="1" noChangeArrowheads="1"/>
          </p:cNvPicPr>
          <p:nvPr/>
        </p:nvPicPr>
        <p:blipFill rotWithShape="1">
          <a:blip r:embed="rId7">
            <a:extLst>
              <a:ext uri="{28A0092B-C50C-407E-A947-70E740481C1C}">
                <a14:useLocalDpi xmlns:a14="http://schemas.microsoft.com/office/drawing/2010/main" val="0"/>
              </a:ext>
            </a:extLst>
          </a:blip>
          <a:srcRect l="20088" t="23687" r="17653" b="3096"/>
          <a:stretch/>
        </p:blipFill>
        <p:spPr bwMode="auto">
          <a:xfrm>
            <a:off x="289473" y="5070111"/>
            <a:ext cx="1163361" cy="136815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ital !"/>
          <p:cNvPicPr>
            <a:picLocks noChangeAspect="1" noChangeArrowheads="1"/>
          </p:cNvPicPr>
          <p:nvPr/>
        </p:nvPicPr>
        <p:blipFill rotWithShape="1">
          <a:blip r:embed="rId8">
            <a:extLst>
              <a:ext uri="{28A0092B-C50C-407E-A947-70E740481C1C}">
                <a14:useLocalDpi xmlns:a14="http://schemas.microsoft.com/office/drawing/2010/main" val="0"/>
              </a:ext>
            </a:extLst>
          </a:blip>
          <a:srcRect l="18451" t="24760" r="18127"/>
          <a:stretch/>
        </p:blipFill>
        <p:spPr bwMode="auto">
          <a:xfrm>
            <a:off x="289473" y="6872465"/>
            <a:ext cx="1164291" cy="1381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643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14501</TotalTime>
  <Words>1123</Words>
  <Application>Microsoft Office PowerPoint</Application>
  <PresentationFormat>Personnalisé</PresentationFormat>
  <Paragraphs>129</Paragraphs>
  <Slides>3</Slides>
  <Notes>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vt:i4>
      </vt:variant>
    </vt:vector>
  </HeadingPairs>
  <TitlesOfParts>
    <vt:vector size="13" baseType="lpstr">
      <vt:lpstr>Arial</vt:lpstr>
      <vt:lpstr>Calibri</vt:lpstr>
      <vt:lpstr>Century Gothic</vt:lpstr>
      <vt:lpstr>Gilroy-extrabold</vt:lpstr>
      <vt:lpstr>Gilroy-Regular</vt:lpstr>
      <vt:lpstr>HelveticaNeueLT Com 55 Roman</vt:lpstr>
      <vt:lpstr>HelveticaNeueLT Std</vt:lpstr>
      <vt:lpstr>HelveticaNeueLT Std Lt</vt:lpstr>
      <vt:lpstr>Times New Roman</vt:lpstr>
      <vt:lpstr>Thème Office</vt:lpstr>
      <vt:lpstr>Présentation PowerPoint</vt:lpstr>
      <vt:lpstr>Présentation PowerPoint</vt:lpstr>
      <vt:lpstr>Présentation PowerPoint</vt:lpstr>
    </vt:vector>
  </TitlesOfParts>
  <Company>Fnac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chanus</dc:creator>
  <cp:lastModifiedBy>LE DANTEC Julie</cp:lastModifiedBy>
  <cp:revision>1033</cp:revision>
  <cp:lastPrinted>2018-10-31T10:16:01Z</cp:lastPrinted>
  <dcterms:created xsi:type="dcterms:W3CDTF">2015-01-08T16:19:48Z</dcterms:created>
  <dcterms:modified xsi:type="dcterms:W3CDTF">2019-01-09T09:51:05Z</dcterms:modified>
</cp:coreProperties>
</file>