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7559675" cy="10691813"/>
  <p:notesSz cx="6669088" cy="9872663"/>
  <p:defaultTextStyle>
    <a:defPPr>
      <a:defRPr lang="fr-FR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92D050"/>
    <a:srgbClr val="CC0099"/>
    <a:srgbClr val="FFC000"/>
    <a:srgbClr val="E587DA"/>
    <a:srgbClr val="800000"/>
    <a:srgbClr val="FF00FF"/>
    <a:srgbClr val="660066"/>
    <a:srgbClr val="80008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69" autoAdjust="0"/>
    <p:restoredTop sz="94674"/>
  </p:normalViewPr>
  <p:slideViewPr>
    <p:cSldViewPr>
      <p:cViewPr>
        <p:scale>
          <a:sx n="100" d="100"/>
          <a:sy n="100" d="100"/>
        </p:scale>
        <p:origin x="2118" y="816"/>
      </p:cViewPr>
      <p:guideLst>
        <p:guide orient="horz" pos="3368"/>
        <p:guide pos="2381"/>
      </p:guideLst>
    </p:cSldViewPr>
  </p:slid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2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/>
          <a:lstStyle>
            <a:lvl1pPr algn="r">
              <a:defRPr sz="1200"/>
            </a:lvl1pPr>
          </a:lstStyle>
          <a:p>
            <a:fld id="{AA89ECF5-0A72-4356-ACD8-E4C1A288B659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27238" y="741363"/>
            <a:ext cx="261461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12" tIns="47256" rIns="94512" bIns="4725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4512" tIns="47256" rIns="94512" bIns="4725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 anchor="b"/>
          <a:lstStyle>
            <a:lvl1pPr algn="r">
              <a:defRPr sz="1200"/>
            </a:lvl1pPr>
          </a:lstStyle>
          <a:p>
            <a:fld id="{E920643B-6F12-40EC-ADCA-A21ECEDB9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997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27238" y="741363"/>
            <a:ext cx="2614612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/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F4DD88-3347-48C4-AE2E-1A23652F3AFC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42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74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0764" y="428170"/>
            <a:ext cx="1700927" cy="912269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7984" y="428170"/>
            <a:ext cx="4976786" cy="912269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64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32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84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7984" y="2494758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2835" y="2494758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1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4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1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1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05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10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6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58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79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D08FF-7419-459B-AD99-8EB6C0C51A70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819FB-70F2-471D-97C0-98E3D73C3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48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pauline.leblay@fnacdarty.com" TargetMode="External"/><Relationship Id="rId5" Type="http://schemas.openxmlformats.org/officeDocument/2006/relationships/hyperlink" Target="mailto:charlotte.matarasso-ext@fnacdarty.co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 29">
            <a:extLst>
              <a:ext uri="{FF2B5EF4-FFF2-40B4-BE49-F238E27FC236}">
                <a16:creationId xmlns:a16="http://schemas.microsoft.com/office/drawing/2014/main" id="{D9C626F1-5CC5-4CE1-A949-77C241047A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3683" y="-1181356"/>
            <a:ext cx="2128913" cy="2187151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6A1890A6-BDC7-4F52-B547-441E8289C6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584" y="199110"/>
            <a:ext cx="1008317" cy="100831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" y="1800771"/>
            <a:ext cx="755967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>
                <a:solidFill>
                  <a:srgbClr val="FFC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CHRISTINE</a:t>
            </a:r>
            <a:r>
              <a:rPr lang="fr-FR" sz="2400" b="1" dirty="0">
                <a:solidFill>
                  <a:srgbClr val="FFC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solidFill>
                  <a:srgbClr val="FFC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ANGOT</a:t>
            </a:r>
            <a:endParaRPr lang="fr-FR" sz="2400" b="1" dirty="0">
              <a:solidFill>
                <a:srgbClr val="FFC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b="1" cap="all" dirty="0">
                <a:solidFill>
                  <a:srgbClr val="FFC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EN RENCONTRE - DÉDICACE LIVRE à la </a:t>
            </a:r>
            <a:r>
              <a:rPr lang="fr-FR" sz="1400" b="1" cap="all" dirty="0" err="1">
                <a:solidFill>
                  <a:srgbClr val="FFC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fnac</a:t>
            </a:r>
            <a:r>
              <a:rPr lang="fr-FR" sz="1400" b="1" cap="all" dirty="0">
                <a:solidFill>
                  <a:srgbClr val="FFC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NICE ET CANNES</a:t>
            </a:r>
          </a:p>
          <a:p>
            <a:pPr algn="ctr"/>
            <a:r>
              <a:rPr lang="fr-FR" sz="1400" b="1" cap="all" dirty="0">
                <a:solidFill>
                  <a:srgbClr val="FFC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Lundi 18 et mardi 19 octobre à 17h00  </a:t>
            </a:r>
            <a:endParaRPr lang="fr-FR" sz="1400" cap="all" dirty="0">
              <a:latin typeface="Century Gothic" panose="020B0502020202020204" pitchFamily="34" charset="0"/>
              <a:cs typeface="HelveticaNeueLT Com 55 Roman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0987F7C-2E36-4D11-B64A-24F6C7D01C73}"/>
              </a:ext>
            </a:extLst>
          </p:cNvPr>
          <p:cNvSpPr txBox="1"/>
          <p:nvPr/>
        </p:nvSpPr>
        <p:spPr>
          <a:xfrm>
            <a:off x="200774" y="229159"/>
            <a:ext cx="5372800" cy="9692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800" cap="all" dirty="0">
                <a:latin typeface="Century Gothic" panose="020B0502020202020204" pitchFamily="34" charset="0"/>
                <a:cs typeface="HelveticaNeueLT Com 55 Roman"/>
              </a:rPr>
              <a:t>Communiqué de presse</a:t>
            </a:r>
          </a:p>
          <a:p>
            <a:r>
              <a:rPr lang="fr-FR" sz="1400" cap="all" dirty="0">
                <a:latin typeface="Century Gothic" panose="020B0502020202020204" pitchFamily="34" charset="0"/>
                <a:cs typeface="HelveticaNeueLT Com 55 Roman"/>
              </a:rPr>
              <a:t>JEUDI 14 OCTOBRE 2021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BF710C4-49CC-45F1-9B5A-91E2C5D5EC58}"/>
              </a:ext>
            </a:extLst>
          </p:cNvPr>
          <p:cNvSpPr/>
          <p:nvPr/>
        </p:nvSpPr>
        <p:spPr>
          <a:xfrm>
            <a:off x="1568616" y="8721765"/>
            <a:ext cx="46427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ÉVÉNEMENTS GRATUITS ET OUVERTS AU PUBLIC </a:t>
            </a:r>
          </a:p>
          <a:p>
            <a:pPr algn="ctr"/>
            <a:r>
              <a:rPr lang="fr-FR" sz="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DANS LA LIMITE DES PLACES DISPONIBLES ET LE RESPECT DES NORMES SANITAIRES.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C03403BF-B9CC-4F6E-BCE6-458E9F42663C}"/>
              </a:ext>
            </a:extLst>
          </p:cNvPr>
          <p:cNvSpPr txBox="1"/>
          <p:nvPr/>
        </p:nvSpPr>
        <p:spPr>
          <a:xfrm>
            <a:off x="2987750" y="4116828"/>
            <a:ext cx="3866992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1400" b="1" dirty="0">
                <a:solidFill>
                  <a:srgbClr val="FFC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CHRISTINE ANGOT</a:t>
            </a:r>
          </a:p>
          <a:p>
            <a:pPr algn="just">
              <a:defRPr/>
            </a:pPr>
            <a:r>
              <a:rPr lang="fr-FR" sz="1000" b="1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RENCONTRE – DÉDICACE</a:t>
            </a:r>
            <a:endParaRPr lang="fr-FR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fr-FR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LUNDI 18 OCTOBRE À 17H00 – FNAC NICE</a:t>
            </a:r>
          </a:p>
          <a:p>
            <a:pPr algn="just">
              <a:defRPr/>
            </a:pPr>
            <a:r>
              <a:rPr lang="fr-FR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MARDI 19 OCTOBRE À 17h00 – FNAC CANNES</a:t>
            </a:r>
          </a:p>
          <a:p>
            <a:pPr lvl="0" algn="just">
              <a:defRPr/>
            </a:pPr>
            <a:endParaRPr lang="fr-FR" sz="3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endParaRPr lang="fr-FR" sz="800" spc="5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sz="9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Les Fnac Nice et Cannes accueilleront l’auteure Christine Angot dans le cadre de la sortie de son dernier roman,</a:t>
            </a:r>
            <a:r>
              <a:rPr lang="fr-FR" sz="900" i="1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 Le Voyage dans l’Est.</a:t>
            </a:r>
            <a:endParaRPr lang="fr-FR" sz="900" spc="5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sz="9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</a:p>
          <a:p>
            <a:pPr algn="just"/>
            <a:r>
              <a:rPr lang="fr-FR" sz="9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Christine Angot propose un roman fort et miroir de son roman </a:t>
            </a:r>
            <a:r>
              <a:rPr lang="fr-FR" sz="900" i="1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Un amour impossible</a:t>
            </a:r>
            <a:r>
              <a:rPr lang="fr-FR" sz="9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, qui a remporté le Prix Décembre en 2015. Trois ans après son roman </a:t>
            </a:r>
            <a:r>
              <a:rPr lang="fr-FR" sz="900" i="1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Un tournant de la vie</a:t>
            </a:r>
            <a:r>
              <a:rPr lang="fr-FR" sz="9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, Christine Angot reprend le récit de sa vie et la voie de son trauma originel. </a:t>
            </a:r>
            <a:r>
              <a:rPr lang="fr-FR" sz="900" i="1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Le Voyage dans l’Est</a:t>
            </a:r>
            <a:r>
              <a:rPr lang="fr-FR" sz="9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 la ramène dans son passé, de l’enfance à l’âge adulte. À travers une narration factuelle, Christine Angot prend de la distance avec son sujet, l’observe et s’interroge à l’instar d’une scientifique.</a:t>
            </a:r>
          </a:p>
          <a:p>
            <a:pPr algn="just"/>
            <a:endParaRPr lang="fr-FR" sz="900" spc="5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sz="900" i="1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Le Voyage dans l’Est</a:t>
            </a:r>
            <a:r>
              <a:rPr lang="fr-FR" sz="9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, déjà vendu à près de 15 000 exemplaires, et toujours présent dans le Top 50 fiction, a séduit les médias puisque l’œuvre est sélectionnée dans la liste des romans préférés de la rentrée des Inrockuptibles, Télérama, mais aussi de France Culture et de L’Obs.</a:t>
            </a:r>
          </a:p>
          <a:p>
            <a:pPr algn="just"/>
            <a:endParaRPr lang="fr-FR" sz="300" spc="5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859E1D4-20E0-41F9-B669-F7774EC30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344" y="9865985"/>
            <a:ext cx="5155613" cy="430887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r>
              <a:rPr lang="fr-FR" sz="1000" b="1" dirty="0"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CONTACTS PRESSE :</a:t>
            </a:r>
          </a:p>
          <a:p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CHARLOTTE MATARASSO – 06 30 35 03 86 - </a:t>
            </a:r>
            <a:r>
              <a:rPr lang="fr-FR" sz="900" u="sng" dirty="0">
                <a:solidFill>
                  <a:srgbClr val="F2AF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charlotte.matarasso-ext@fnacdarty.com</a:t>
            </a:r>
            <a:endParaRPr lang="fr-FR" sz="900" u="sng" dirty="0">
              <a:solidFill>
                <a:srgbClr val="F2AF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HelveticaNeueLT Std"/>
            </a:endParaRPr>
          </a:p>
          <a:p>
            <a:r>
              <a:rPr lang="fr-FR" sz="900" dirty="0">
                <a:latin typeface="Century Gothic"/>
                <a:ea typeface="Times New Roman" panose="02020603050405020304" pitchFamily="18" charset="0"/>
                <a:cs typeface="HelveticaNeueLT Std"/>
              </a:rPr>
              <a:t>LOU PEZIN – 07 60 60 72 13 – </a:t>
            </a:r>
            <a:r>
              <a:rPr lang="fr-FR" sz="900" u="sng" dirty="0">
                <a:solidFill>
                  <a:srgbClr val="F2AF00"/>
                </a:solidFill>
                <a:latin typeface="Century Gothic"/>
              </a:rPr>
              <a:t>lou.pezin</a:t>
            </a:r>
            <a:r>
              <a:rPr lang="fr-FR" sz="900" dirty="0">
                <a:solidFill>
                  <a:srgbClr val="F2AF00"/>
                </a:solidFill>
                <a:latin typeface="Century Gothic"/>
                <a:ea typeface="Times New Roman" panose="02020603050405020304" pitchFamily="18" charset="0"/>
                <a:cs typeface="HelveticaNeueLT Std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@fnacdarty.com</a:t>
            </a:r>
            <a:endParaRPr lang="fr-FR" sz="900" dirty="0">
              <a:solidFill>
                <a:srgbClr val="F2AF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HelveticaNeueLT Std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9E67C7E-6B77-4233-824C-2AA76F897F36}"/>
              </a:ext>
            </a:extLst>
          </p:cNvPr>
          <p:cNvSpPr txBox="1"/>
          <p:nvPr/>
        </p:nvSpPr>
        <p:spPr>
          <a:xfrm>
            <a:off x="405249" y="3165133"/>
            <a:ext cx="64494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latin typeface="Century Gothic"/>
                <a:ea typeface="+mn-lt"/>
                <a:cs typeface="+mn-lt"/>
              </a:rPr>
              <a:t>Les Fnac Nice et Cannes sont heureuses de recevoir la romancière et dramaturge Christine Angot pour une rencontre suivie d’une séance de dédicaces, à l’occasion de la sortie de son roman </a:t>
            </a:r>
            <a:r>
              <a:rPr lang="fr-FR" sz="1200" b="1" i="1" dirty="0">
                <a:latin typeface="Century Gothic"/>
                <a:ea typeface="+mn-lt"/>
                <a:cs typeface="+mn-lt"/>
              </a:rPr>
              <a:t>Le Voyage dans l’Est</a:t>
            </a:r>
            <a:r>
              <a:rPr lang="fr-FR" sz="1200" b="1" dirty="0">
                <a:latin typeface="Century Gothic"/>
                <a:ea typeface="+mn-lt"/>
                <a:cs typeface="+mn-lt"/>
              </a:rPr>
              <a:t>.</a:t>
            </a:r>
            <a:endParaRPr lang="en-US" sz="1200" b="1" dirty="0">
              <a:latin typeface="Century Gothic"/>
              <a:ea typeface="+mn-lt"/>
              <a:cs typeface="+mn-lt"/>
            </a:endParaRPr>
          </a:p>
        </p:txBody>
      </p:sp>
      <p:pic>
        <p:nvPicPr>
          <p:cNvPr id="5" name="Image 4" descr="Une image contenant texte, carte de visite, capture d’écran&#10;&#10;Description générée automatiquement">
            <a:extLst>
              <a:ext uri="{FF2B5EF4-FFF2-40B4-BE49-F238E27FC236}">
                <a16:creationId xmlns:a16="http://schemas.microsoft.com/office/drawing/2014/main" id="{AFB60F26-B125-40EF-AAAF-C494DEF6FC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344" y="4196116"/>
            <a:ext cx="2146358" cy="3339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0958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17732</TotalTime>
  <Words>312</Words>
  <Application>Microsoft Office PowerPoint</Application>
  <PresentationFormat>Personnalisé</PresentationFormat>
  <Paragraphs>23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Thème Office</vt:lpstr>
      <vt:lpstr>Présentation PowerPoint</vt:lpstr>
    </vt:vector>
  </TitlesOfParts>
  <Company>Fnac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chanus</dc:creator>
  <cp:lastModifiedBy>BOUCHARD Audrey</cp:lastModifiedBy>
  <cp:revision>646</cp:revision>
  <cp:lastPrinted>2017-12-20T14:03:27Z</cp:lastPrinted>
  <dcterms:created xsi:type="dcterms:W3CDTF">2015-01-08T16:19:48Z</dcterms:created>
  <dcterms:modified xsi:type="dcterms:W3CDTF">2021-10-13T09:51:30Z</dcterms:modified>
</cp:coreProperties>
</file>